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7914" r:id="rId1"/>
  </p:sldMasterIdLst>
  <p:notesMasterIdLst>
    <p:notesMasterId r:id="rId5"/>
  </p:notesMasterIdLst>
  <p:sldIdLst>
    <p:sldId id="286" r:id="rId2"/>
    <p:sldId id="287" r:id="rId3"/>
    <p:sldId id="28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FF99"/>
    <a:srgbClr val="FFCC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212" autoAdjust="0"/>
    <p:restoredTop sz="90909" autoAdjust="0"/>
  </p:normalViewPr>
  <p:slideViewPr>
    <p:cSldViewPr>
      <p:cViewPr>
        <p:scale>
          <a:sx n="75" d="100"/>
          <a:sy n="75" d="100"/>
        </p:scale>
        <p:origin x="-100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22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i Li" userId="fae33518c2e5a771" providerId="LiveId" clId="{9B9A371B-9848-4A81-9C01-171CC31AC924}"/>
    <pc:docChg chg="undo custSel addSld delSld modSld delMainMaster">
      <pc:chgData name="Wei Li" userId="fae33518c2e5a771" providerId="LiveId" clId="{9B9A371B-9848-4A81-9C01-171CC31AC924}" dt="2022-10-09T03:52:54.782" v="255" actId="20577"/>
      <pc:docMkLst>
        <pc:docMk/>
      </pc:docMkLst>
      <pc:sldChg chg="del">
        <pc:chgData name="Wei Li" userId="fae33518c2e5a771" providerId="LiveId" clId="{9B9A371B-9848-4A81-9C01-171CC31AC924}" dt="2022-10-09T03:29:41.340" v="80" actId="47"/>
        <pc:sldMkLst>
          <pc:docMk/>
          <pc:sldMk cId="2065007413" sldId="277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2987099429" sldId="282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3843748601" sldId="283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4080655722" sldId="284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3881240551" sldId="285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1605016150" sldId="286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197452899" sldId="287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456255824" sldId="288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101504038" sldId="297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300945550" sldId="298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269925142" sldId="299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1077760606" sldId="300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4090259916" sldId="301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1034822817" sldId="310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1811658489" sldId="311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1891049370" sldId="312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1787836691" sldId="313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1598201304" sldId="314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339203979" sldId="315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1498899941" sldId="316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633483128" sldId="317"/>
        </pc:sldMkLst>
      </pc:sldChg>
      <pc:sldChg chg="del">
        <pc:chgData name="Wei Li" userId="fae33518c2e5a771" providerId="LiveId" clId="{9B9A371B-9848-4A81-9C01-171CC31AC924}" dt="2022-10-09T03:30:46.738" v="81" actId="47"/>
        <pc:sldMkLst>
          <pc:docMk/>
          <pc:sldMk cId="150938123" sldId="318"/>
        </pc:sldMkLst>
      </pc:sldChg>
      <pc:sldChg chg="del">
        <pc:chgData name="Wei Li" userId="fae33518c2e5a771" providerId="LiveId" clId="{9B9A371B-9848-4A81-9C01-171CC31AC924}" dt="2022-10-09T03:30:46.738" v="81" actId="47"/>
        <pc:sldMkLst>
          <pc:docMk/>
          <pc:sldMk cId="3406517050" sldId="319"/>
        </pc:sldMkLst>
      </pc:sldChg>
      <pc:sldChg chg="del">
        <pc:chgData name="Wei Li" userId="fae33518c2e5a771" providerId="LiveId" clId="{9B9A371B-9848-4A81-9C01-171CC31AC924}" dt="2022-10-09T03:30:46.738" v="81" actId="47"/>
        <pc:sldMkLst>
          <pc:docMk/>
          <pc:sldMk cId="3021394769" sldId="320"/>
        </pc:sldMkLst>
      </pc:sldChg>
      <pc:sldChg chg="del">
        <pc:chgData name="Wei Li" userId="fae33518c2e5a771" providerId="LiveId" clId="{9B9A371B-9848-4A81-9C01-171CC31AC924}" dt="2022-10-09T03:30:46.738" v="81" actId="47"/>
        <pc:sldMkLst>
          <pc:docMk/>
          <pc:sldMk cId="744265521" sldId="321"/>
        </pc:sldMkLst>
      </pc:sldChg>
      <pc:sldChg chg="del">
        <pc:chgData name="Wei Li" userId="fae33518c2e5a771" providerId="LiveId" clId="{9B9A371B-9848-4A81-9C01-171CC31AC924}" dt="2022-10-09T03:30:46.738" v="81" actId="47"/>
        <pc:sldMkLst>
          <pc:docMk/>
          <pc:sldMk cId="1002492786" sldId="322"/>
        </pc:sldMkLst>
      </pc:sldChg>
      <pc:sldChg chg="del">
        <pc:chgData name="Wei Li" userId="fae33518c2e5a771" providerId="LiveId" clId="{9B9A371B-9848-4A81-9C01-171CC31AC924}" dt="2022-10-09T03:30:46.738" v="81" actId="47"/>
        <pc:sldMkLst>
          <pc:docMk/>
          <pc:sldMk cId="3508522388" sldId="323"/>
        </pc:sldMkLst>
      </pc:sldChg>
      <pc:sldChg chg="del">
        <pc:chgData name="Wei Li" userId="fae33518c2e5a771" providerId="LiveId" clId="{9B9A371B-9848-4A81-9C01-171CC31AC924}" dt="2022-10-09T03:30:46.738" v="81" actId="47"/>
        <pc:sldMkLst>
          <pc:docMk/>
          <pc:sldMk cId="963935973" sldId="324"/>
        </pc:sldMkLst>
      </pc:sldChg>
      <pc:sldChg chg="del">
        <pc:chgData name="Wei Li" userId="fae33518c2e5a771" providerId="LiveId" clId="{9B9A371B-9848-4A81-9C01-171CC31AC924}" dt="2022-10-09T03:30:46.738" v="81" actId="47"/>
        <pc:sldMkLst>
          <pc:docMk/>
          <pc:sldMk cId="1167268505" sldId="325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1819603472" sldId="326"/>
        </pc:sldMkLst>
      </pc:sldChg>
      <pc:sldChg chg="modSp mod">
        <pc:chgData name="Wei Li" userId="fae33518c2e5a771" providerId="LiveId" clId="{9B9A371B-9848-4A81-9C01-171CC31AC924}" dt="2022-10-09T03:52:44.149" v="252" actId="20577"/>
        <pc:sldMkLst>
          <pc:docMk/>
          <pc:sldMk cId="4265739660" sldId="791"/>
        </pc:sldMkLst>
        <pc:spChg chg="mod">
          <ac:chgData name="Wei Li" userId="fae33518c2e5a771" providerId="LiveId" clId="{9B9A371B-9848-4A81-9C01-171CC31AC924}" dt="2022-10-09T03:52:44.149" v="252" actId="20577"/>
          <ac:spMkLst>
            <pc:docMk/>
            <pc:sldMk cId="4265739660" sldId="791"/>
            <ac:spMk id="2" creationId="{00000000-0000-0000-0000-000000000000}"/>
          </ac:spMkLst>
        </pc:spChg>
        <pc:spChg chg="mod">
          <ac:chgData name="Wei Li" userId="fae33518c2e5a771" providerId="LiveId" clId="{9B9A371B-9848-4A81-9C01-171CC31AC924}" dt="2022-10-09T03:39:28.474" v="160" actId="255"/>
          <ac:spMkLst>
            <pc:docMk/>
            <pc:sldMk cId="4265739660" sldId="791"/>
            <ac:spMk id="14337" creationId="{00000000-0000-0000-0000-000000000000}"/>
          </ac:spMkLst>
        </pc:spChg>
      </pc:sldChg>
      <pc:sldChg chg="modSp mod">
        <pc:chgData name="Wei Li" userId="fae33518c2e5a771" providerId="LiveId" clId="{9B9A371B-9848-4A81-9C01-171CC31AC924}" dt="2022-10-09T03:25:35.149" v="25" actId="20577"/>
        <pc:sldMkLst>
          <pc:docMk/>
          <pc:sldMk cId="0" sldId="1614"/>
        </pc:sldMkLst>
        <pc:spChg chg="mod">
          <ac:chgData name="Wei Li" userId="fae33518c2e5a771" providerId="LiveId" clId="{9B9A371B-9848-4A81-9C01-171CC31AC924}" dt="2022-10-09T03:25:35.149" v="25" actId="20577"/>
          <ac:spMkLst>
            <pc:docMk/>
            <pc:sldMk cId="0" sldId="1614"/>
            <ac:spMk id="3" creationId="{0DFA149E-1499-1A1A-3595-9F887A230A39}"/>
          </ac:spMkLst>
        </pc:spChg>
        <pc:spChg chg="mod">
          <ac:chgData name="Wei Li" userId="fae33518c2e5a771" providerId="LiveId" clId="{9B9A371B-9848-4A81-9C01-171CC31AC924}" dt="2022-10-09T03:25:25.157" v="18"/>
          <ac:spMkLst>
            <pc:docMk/>
            <pc:sldMk cId="0" sldId="1614"/>
            <ac:spMk id="1981" creationId="{00000000-0000-0000-0000-000000000000}"/>
          </ac:spMkLst>
        </pc:spChg>
      </pc:sldChg>
      <pc:sldChg chg="modSp mod">
        <pc:chgData name="Wei Li" userId="fae33518c2e5a771" providerId="LiveId" clId="{9B9A371B-9848-4A81-9C01-171CC31AC924}" dt="2022-10-09T03:34:17.152" v="112" actId="20577"/>
        <pc:sldMkLst>
          <pc:docMk/>
          <pc:sldMk cId="2948737989" sldId="3890"/>
        </pc:sldMkLst>
        <pc:spChg chg="mod">
          <ac:chgData name="Wei Li" userId="fae33518c2e5a771" providerId="LiveId" clId="{9B9A371B-9848-4A81-9C01-171CC31AC924}" dt="2022-10-09T03:34:17.152" v="112" actId="20577"/>
          <ac:spMkLst>
            <pc:docMk/>
            <pc:sldMk cId="2948737989" sldId="3890"/>
            <ac:spMk id="9221" creationId="{1963743E-278D-4EB4-B42D-E105CC2F7DE7}"/>
          </ac:spMkLst>
        </pc:spChg>
        <pc:spChg chg="mod">
          <ac:chgData name="Wei Li" userId="fae33518c2e5a771" providerId="LiveId" clId="{9B9A371B-9848-4A81-9C01-171CC31AC924}" dt="2022-10-09T03:32:52.908" v="82"/>
          <ac:spMkLst>
            <pc:docMk/>
            <pc:sldMk cId="2948737989" sldId="3890"/>
            <ac:spMk id="392195" creationId="{00000000-0000-0000-0000-000000000000}"/>
          </ac:spMkLst>
        </pc:spChg>
      </pc:sldChg>
      <pc:sldChg chg="modSp mod">
        <pc:chgData name="Wei Li" userId="fae33518c2e5a771" providerId="LiveId" clId="{9B9A371B-9848-4A81-9C01-171CC31AC924}" dt="2022-10-09T03:50:16.242" v="250" actId="20577"/>
        <pc:sldMkLst>
          <pc:docMk/>
          <pc:sldMk cId="1590046880" sldId="5354"/>
        </pc:sldMkLst>
        <pc:spChg chg="mod">
          <ac:chgData name="Wei Li" userId="fae33518c2e5a771" providerId="LiveId" clId="{9B9A371B-9848-4A81-9C01-171CC31AC924}" dt="2022-10-09T03:50:16.242" v="250" actId="20577"/>
          <ac:spMkLst>
            <pc:docMk/>
            <pc:sldMk cId="1590046880" sldId="5354"/>
            <ac:spMk id="5" creationId="{00000000-0000-0000-0000-000000000000}"/>
          </ac:spMkLst>
        </pc:spChg>
      </pc:sldChg>
      <pc:sldChg chg="modSp mod">
        <pc:chgData name="Wei Li" userId="fae33518c2e5a771" providerId="LiveId" clId="{9B9A371B-9848-4A81-9C01-171CC31AC924}" dt="2022-10-09T03:47:28.195" v="227"/>
        <pc:sldMkLst>
          <pc:docMk/>
          <pc:sldMk cId="1418049806" sldId="5355"/>
        </pc:sldMkLst>
        <pc:spChg chg="mod">
          <ac:chgData name="Wei Li" userId="fae33518c2e5a771" providerId="LiveId" clId="{9B9A371B-9848-4A81-9C01-171CC31AC924}" dt="2022-10-09T03:47:28.195" v="227"/>
          <ac:spMkLst>
            <pc:docMk/>
            <pc:sldMk cId="1418049806" sldId="5355"/>
            <ac:spMk id="5" creationId="{00000000-0000-0000-0000-000000000000}"/>
          </ac:spMkLst>
        </pc:spChg>
      </pc:sldChg>
      <pc:sldChg chg="modSp mod">
        <pc:chgData name="Wei Li" userId="fae33518c2e5a771" providerId="LiveId" clId="{9B9A371B-9848-4A81-9C01-171CC31AC924}" dt="2022-10-09T03:47:51.857" v="231" actId="27636"/>
        <pc:sldMkLst>
          <pc:docMk/>
          <pc:sldMk cId="3649393339" sldId="5356"/>
        </pc:sldMkLst>
        <pc:spChg chg="mod">
          <ac:chgData name="Wei Li" userId="fae33518c2e5a771" providerId="LiveId" clId="{9B9A371B-9848-4A81-9C01-171CC31AC924}" dt="2022-10-09T03:47:51.857" v="231" actId="27636"/>
          <ac:spMkLst>
            <pc:docMk/>
            <pc:sldMk cId="3649393339" sldId="5356"/>
            <ac:spMk id="5" creationId="{00000000-0000-0000-0000-000000000000}"/>
          </ac:spMkLst>
        </pc:spChg>
      </pc:sldChg>
      <pc:sldChg chg="modSp mod">
        <pc:chgData name="Wei Li" userId="fae33518c2e5a771" providerId="LiveId" clId="{9B9A371B-9848-4A81-9C01-171CC31AC924}" dt="2022-10-09T03:48:14.545" v="234"/>
        <pc:sldMkLst>
          <pc:docMk/>
          <pc:sldMk cId="3861752858" sldId="5357"/>
        </pc:sldMkLst>
        <pc:spChg chg="mod">
          <ac:chgData name="Wei Li" userId="fae33518c2e5a771" providerId="LiveId" clId="{9B9A371B-9848-4A81-9C01-171CC31AC924}" dt="2022-10-09T03:48:14.545" v="234"/>
          <ac:spMkLst>
            <pc:docMk/>
            <pc:sldMk cId="3861752858" sldId="5357"/>
            <ac:spMk id="5" creationId="{00000000-0000-0000-0000-000000000000}"/>
          </ac:spMkLst>
        </pc:spChg>
      </pc:sldChg>
      <pc:sldChg chg="del">
        <pc:chgData name="Wei Li" userId="fae33518c2e5a771" providerId="LiveId" clId="{9B9A371B-9848-4A81-9C01-171CC31AC924}" dt="2022-10-09T03:25:47.917" v="27" actId="47"/>
        <pc:sldMkLst>
          <pc:docMk/>
          <pc:sldMk cId="1804127521" sldId="5365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66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67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68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69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70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71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72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73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74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75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76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77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78"/>
        </pc:sldMkLst>
      </pc:sldChg>
      <pc:sldChg chg="del">
        <pc:chgData name="Wei Li" userId="fae33518c2e5a771" providerId="LiveId" clId="{9B9A371B-9848-4A81-9C01-171CC31AC924}" dt="2022-10-09T03:35:12.326" v="113" actId="47"/>
        <pc:sldMkLst>
          <pc:docMk/>
          <pc:sldMk cId="1655864513" sldId="5379"/>
        </pc:sldMkLst>
      </pc:sldChg>
      <pc:sldChg chg="del">
        <pc:chgData name="Wei Li" userId="fae33518c2e5a771" providerId="LiveId" clId="{9B9A371B-9848-4A81-9C01-171CC31AC924}" dt="2022-10-09T03:35:12.326" v="113" actId="47"/>
        <pc:sldMkLst>
          <pc:docMk/>
          <pc:sldMk cId="2459442320" sldId="5380"/>
        </pc:sldMkLst>
      </pc:sldChg>
      <pc:sldChg chg="del">
        <pc:chgData name="Wei Li" userId="fae33518c2e5a771" providerId="LiveId" clId="{9B9A371B-9848-4A81-9C01-171CC31AC924}" dt="2022-10-09T03:35:12.326" v="113" actId="47"/>
        <pc:sldMkLst>
          <pc:docMk/>
          <pc:sldMk cId="2934023841" sldId="5381"/>
        </pc:sldMkLst>
      </pc:sldChg>
      <pc:sldChg chg="del">
        <pc:chgData name="Wei Li" userId="fae33518c2e5a771" providerId="LiveId" clId="{9B9A371B-9848-4A81-9C01-171CC31AC924}" dt="2022-10-09T03:35:12.326" v="113" actId="47"/>
        <pc:sldMkLst>
          <pc:docMk/>
          <pc:sldMk cId="290016185" sldId="5382"/>
        </pc:sldMkLst>
      </pc:sldChg>
      <pc:sldChg chg="modSp add mod">
        <pc:chgData name="Wei Li" userId="fae33518c2e5a771" providerId="LiveId" clId="{9B9A371B-9848-4A81-9C01-171CC31AC924}" dt="2022-10-09T03:27:12.200" v="78" actId="20577"/>
        <pc:sldMkLst>
          <pc:docMk/>
          <pc:sldMk cId="2762501048" sldId="5383"/>
        </pc:sldMkLst>
        <pc:spChg chg="mod">
          <ac:chgData name="Wei Li" userId="fae33518c2e5a771" providerId="LiveId" clId="{9B9A371B-9848-4A81-9C01-171CC31AC924}" dt="2022-10-09T03:27:12.200" v="78" actId="20577"/>
          <ac:spMkLst>
            <pc:docMk/>
            <pc:sldMk cId="2762501048" sldId="5383"/>
            <ac:spMk id="3" creationId="{0DFA149E-1499-1A1A-3595-9F887A230A39}"/>
          </ac:spMkLst>
        </pc:spChg>
        <pc:spChg chg="mod">
          <ac:chgData name="Wei Li" userId="fae33518c2e5a771" providerId="LiveId" clId="{9B9A371B-9848-4A81-9C01-171CC31AC924}" dt="2022-10-09T03:27:04.109" v="74" actId="6549"/>
          <ac:spMkLst>
            <pc:docMk/>
            <pc:sldMk cId="2762501048" sldId="5383"/>
            <ac:spMk id="1981" creationId="{00000000-0000-0000-0000-000000000000}"/>
          </ac:spMkLst>
        </pc:spChg>
      </pc:sldChg>
      <pc:sldChg chg="modSp add mod">
        <pc:chgData name="Wei Li" userId="fae33518c2e5a771" providerId="LiveId" clId="{9B9A371B-9848-4A81-9C01-171CC31AC924}" dt="2022-10-09T03:52:47.787" v="253" actId="20577"/>
        <pc:sldMkLst>
          <pc:docMk/>
          <pc:sldMk cId="2078876896" sldId="5391"/>
        </pc:sldMkLst>
        <pc:spChg chg="mod">
          <ac:chgData name="Wei Li" userId="fae33518c2e5a771" providerId="LiveId" clId="{9B9A371B-9848-4A81-9C01-171CC31AC924}" dt="2022-10-09T03:52:47.787" v="253" actId="20577"/>
          <ac:spMkLst>
            <pc:docMk/>
            <pc:sldMk cId="2078876896" sldId="5391"/>
            <ac:spMk id="2" creationId="{00000000-0000-0000-0000-000000000000}"/>
          </ac:spMkLst>
        </pc:spChg>
        <pc:spChg chg="mod">
          <ac:chgData name="Wei Li" userId="fae33518c2e5a771" providerId="LiveId" clId="{9B9A371B-9848-4A81-9C01-171CC31AC924}" dt="2022-10-09T03:41:13.009" v="176" actId="20577"/>
          <ac:spMkLst>
            <pc:docMk/>
            <pc:sldMk cId="2078876896" sldId="5391"/>
            <ac:spMk id="14337" creationId="{00000000-0000-0000-0000-000000000000}"/>
          </ac:spMkLst>
        </pc:spChg>
      </pc:sldChg>
      <pc:sldChg chg="modSp add mod">
        <pc:chgData name="Wei Li" userId="fae33518c2e5a771" providerId="LiveId" clId="{9B9A371B-9848-4A81-9C01-171CC31AC924}" dt="2022-10-09T03:52:52.048" v="254" actId="20577"/>
        <pc:sldMkLst>
          <pc:docMk/>
          <pc:sldMk cId="2435444277" sldId="5392"/>
        </pc:sldMkLst>
        <pc:spChg chg="mod">
          <ac:chgData name="Wei Li" userId="fae33518c2e5a771" providerId="LiveId" clId="{9B9A371B-9848-4A81-9C01-171CC31AC924}" dt="2022-10-09T03:52:52.048" v="254" actId="20577"/>
          <ac:spMkLst>
            <pc:docMk/>
            <pc:sldMk cId="2435444277" sldId="5392"/>
            <ac:spMk id="2" creationId="{00000000-0000-0000-0000-000000000000}"/>
          </ac:spMkLst>
        </pc:spChg>
        <pc:spChg chg="mod">
          <ac:chgData name="Wei Li" userId="fae33518c2e5a771" providerId="LiveId" clId="{9B9A371B-9848-4A81-9C01-171CC31AC924}" dt="2022-10-09T03:43:25.756" v="204" actId="255"/>
          <ac:spMkLst>
            <pc:docMk/>
            <pc:sldMk cId="2435444277" sldId="5392"/>
            <ac:spMk id="14337" creationId="{00000000-0000-0000-0000-000000000000}"/>
          </ac:spMkLst>
        </pc:spChg>
      </pc:sldChg>
      <pc:sldChg chg="modSp add mod">
        <pc:chgData name="Wei Li" userId="fae33518c2e5a771" providerId="LiveId" clId="{9B9A371B-9848-4A81-9C01-171CC31AC924}" dt="2022-10-09T03:52:54.782" v="255" actId="20577"/>
        <pc:sldMkLst>
          <pc:docMk/>
          <pc:sldMk cId="1374730034" sldId="5393"/>
        </pc:sldMkLst>
        <pc:spChg chg="mod">
          <ac:chgData name="Wei Li" userId="fae33518c2e5a771" providerId="LiveId" clId="{9B9A371B-9848-4A81-9C01-171CC31AC924}" dt="2022-10-09T03:52:54.782" v="255" actId="20577"/>
          <ac:spMkLst>
            <pc:docMk/>
            <pc:sldMk cId="1374730034" sldId="5393"/>
            <ac:spMk id="2" creationId="{00000000-0000-0000-0000-000000000000}"/>
          </ac:spMkLst>
        </pc:spChg>
        <pc:spChg chg="mod">
          <ac:chgData name="Wei Li" userId="fae33518c2e5a771" providerId="LiveId" clId="{9B9A371B-9848-4A81-9C01-171CC31AC924}" dt="2022-10-09T03:44:29.239" v="215" actId="20577"/>
          <ac:spMkLst>
            <pc:docMk/>
            <pc:sldMk cId="1374730034" sldId="5393"/>
            <ac:spMk id="14337" creationId="{00000000-0000-0000-0000-000000000000}"/>
          </ac:spMkLst>
        </pc:spChg>
      </pc:sldChg>
      <pc:sldChg chg="modSp add mod">
        <pc:chgData name="Wei Li" userId="fae33518c2e5a771" providerId="LiveId" clId="{9B9A371B-9848-4A81-9C01-171CC31AC924}" dt="2022-10-09T03:48:33.622" v="238"/>
        <pc:sldMkLst>
          <pc:docMk/>
          <pc:sldMk cId="3154258726" sldId="5394"/>
        </pc:sldMkLst>
        <pc:spChg chg="mod">
          <ac:chgData name="Wei Li" userId="fae33518c2e5a771" providerId="LiveId" clId="{9B9A371B-9848-4A81-9C01-171CC31AC924}" dt="2022-10-09T03:48:33.622" v="238"/>
          <ac:spMkLst>
            <pc:docMk/>
            <pc:sldMk cId="3154258726" sldId="5394"/>
            <ac:spMk id="5" creationId="{00000000-0000-0000-0000-000000000000}"/>
          </ac:spMkLst>
        </pc:spChg>
      </pc:sldChg>
      <pc:sldChg chg="modSp add mod">
        <pc:chgData name="Wei Li" userId="fae33518c2e5a771" providerId="LiveId" clId="{9B9A371B-9848-4A81-9C01-171CC31AC924}" dt="2022-10-09T03:48:54.864" v="242"/>
        <pc:sldMkLst>
          <pc:docMk/>
          <pc:sldMk cId="3346386735" sldId="5395"/>
        </pc:sldMkLst>
        <pc:spChg chg="mod">
          <ac:chgData name="Wei Li" userId="fae33518c2e5a771" providerId="LiveId" clId="{9B9A371B-9848-4A81-9C01-171CC31AC924}" dt="2022-10-09T03:48:54.864" v="242"/>
          <ac:spMkLst>
            <pc:docMk/>
            <pc:sldMk cId="3346386735" sldId="5395"/>
            <ac:spMk id="5" creationId="{00000000-0000-0000-0000-000000000000}"/>
          </ac:spMkLst>
        </pc:spChg>
      </pc:sldChg>
      <pc:sldChg chg="modSp add mod">
        <pc:chgData name="Wei Li" userId="fae33518c2e5a771" providerId="LiveId" clId="{9B9A371B-9848-4A81-9C01-171CC31AC924}" dt="2022-10-09T03:50:49.803" v="251" actId="20577"/>
        <pc:sldMkLst>
          <pc:docMk/>
          <pc:sldMk cId="3246274312" sldId="5396"/>
        </pc:sldMkLst>
        <pc:spChg chg="mod">
          <ac:chgData name="Wei Li" userId="fae33518c2e5a771" providerId="LiveId" clId="{9B9A371B-9848-4A81-9C01-171CC31AC924}" dt="2022-10-09T03:50:49.803" v="251" actId="20577"/>
          <ac:spMkLst>
            <pc:docMk/>
            <pc:sldMk cId="3246274312" sldId="5396"/>
            <ac:spMk id="5" creationId="{00000000-0000-0000-0000-000000000000}"/>
          </ac:spMkLst>
        </pc:spChg>
      </pc:sldChg>
      <pc:sldChg chg="modSp add mod">
        <pc:chgData name="Wei Li" userId="fae33518c2e5a771" providerId="LiveId" clId="{9B9A371B-9848-4A81-9C01-171CC31AC924}" dt="2022-10-09T03:49:50.864" v="248"/>
        <pc:sldMkLst>
          <pc:docMk/>
          <pc:sldMk cId="2062972999" sldId="5397"/>
        </pc:sldMkLst>
        <pc:spChg chg="mod">
          <ac:chgData name="Wei Li" userId="fae33518c2e5a771" providerId="LiveId" clId="{9B9A371B-9848-4A81-9C01-171CC31AC924}" dt="2022-10-09T03:49:50.864" v="248"/>
          <ac:spMkLst>
            <pc:docMk/>
            <pc:sldMk cId="2062972999" sldId="5397"/>
            <ac:spMk id="5" creationId="{00000000-0000-0000-0000-000000000000}"/>
          </ac:spMkLst>
        </pc:spChg>
      </pc:sldChg>
      <pc:sldMasterChg chg="del delSldLayout">
        <pc:chgData name="Wei Li" userId="fae33518c2e5a771" providerId="LiveId" clId="{9B9A371B-9848-4A81-9C01-171CC31AC924}" dt="2022-10-09T03:29:41.340" v="80" actId="47"/>
        <pc:sldMasterMkLst>
          <pc:docMk/>
          <pc:sldMasterMk cId="4164572846" sldId="2147487442"/>
        </pc:sldMasterMkLst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4164572846" sldId="2147487442"/>
            <pc:sldLayoutMk cId="3434721791" sldId="2147487443"/>
          </pc:sldLayoutMkLst>
        </pc:sldLayoutChg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4164572846" sldId="2147487442"/>
            <pc:sldLayoutMk cId="3803513684" sldId="2147487444"/>
          </pc:sldLayoutMkLst>
        </pc:sldLayoutChg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4164572846" sldId="2147487442"/>
            <pc:sldLayoutMk cId="1605323287" sldId="2147487445"/>
          </pc:sldLayoutMkLst>
        </pc:sldLayoutChg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4164572846" sldId="2147487442"/>
            <pc:sldLayoutMk cId="3514640957" sldId="2147487446"/>
          </pc:sldLayoutMkLst>
        </pc:sldLayoutChg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4164572846" sldId="2147487442"/>
            <pc:sldLayoutMk cId="655174737" sldId="2147487447"/>
          </pc:sldLayoutMkLst>
        </pc:sldLayoutChg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4164572846" sldId="2147487442"/>
            <pc:sldLayoutMk cId="3246409008" sldId="2147487448"/>
          </pc:sldLayoutMkLst>
        </pc:sldLayoutChg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4164572846" sldId="2147487442"/>
            <pc:sldLayoutMk cId="1865527376" sldId="2147487449"/>
          </pc:sldLayoutMkLst>
        </pc:sldLayoutChg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4164572846" sldId="2147487442"/>
            <pc:sldLayoutMk cId="400999825" sldId="2147487450"/>
          </pc:sldLayoutMkLst>
        </pc:sldLayoutChg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4164572846" sldId="2147487442"/>
            <pc:sldLayoutMk cId="3674182163" sldId="2147487451"/>
          </pc:sldLayoutMkLst>
        </pc:sldLayoutChg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4164572846" sldId="2147487442"/>
            <pc:sldLayoutMk cId="4108668224" sldId="2147487452"/>
          </pc:sldLayoutMkLst>
        </pc:sldLayoutChg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4164572846" sldId="2147487442"/>
            <pc:sldLayoutMk cId="821501026" sldId="2147487453"/>
          </pc:sldLayoutMkLst>
        </pc:sldLayoutChg>
      </pc:sldMasterChg>
      <pc:sldMasterChg chg="del delSldLayout">
        <pc:chgData name="Wei Li" userId="fae33518c2e5a771" providerId="LiveId" clId="{9B9A371B-9848-4A81-9C01-171CC31AC924}" dt="2022-10-09T03:29:32.232" v="79" actId="47"/>
        <pc:sldMasterMkLst>
          <pc:docMk/>
          <pc:sldMasterMk cId="628263874" sldId="2147487583"/>
        </pc:sldMasterMkLst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628263874" sldId="2147487583"/>
            <pc:sldLayoutMk cId="4086561647" sldId="2147487584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628263874" sldId="2147487583"/>
            <pc:sldLayoutMk cId="372430522" sldId="2147487585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628263874" sldId="2147487583"/>
            <pc:sldLayoutMk cId="4157468204" sldId="2147487586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628263874" sldId="2147487583"/>
            <pc:sldLayoutMk cId="2052123858" sldId="2147487587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628263874" sldId="2147487583"/>
            <pc:sldLayoutMk cId="3799203669" sldId="2147487588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628263874" sldId="2147487583"/>
            <pc:sldLayoutMk cId="967897474" sldId="2147487589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628263874" sldId="2147487583"/>
            <pc:sldLayoutMk cId="338222961" sldId="2147487590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628263874" sldId="2147487583"/>
            <pc:sldLayoutMk cId="1885268633" sldId="2147487591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628263874" sldId="2147487583"/>
            <pc:sldLayoutMk cId="2369595191" sldId="2147487592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628263874" sldId="2147487583"/>
            <pc:sldLayoutMk cId="4287232641" sldId="2147487593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628263874" sldId="2147487583"/>
            <pc:sldLayoutMk cId="3035315038" sldId="2147487594"/>
          </pc:sldLayoutMkLst>
        </pc:sldLayoutChg>
      </pc:sldMasterChg>
      <pc:sldMasterChg chg="del delSldLayout">
        <pc:chgData name="Wei Li" userId="fae33518c2e5a771" providerId="LiveId" clId="{9B9A371B-9848-4A81-9C01-171CC31AC924}" dt="2022-10-09T03:29:32.232" v="79" actId="47"/>
        <pc:sldMasterMkLst>
          <pc:docMk/>
          <pc:sldMasterMk cId="4067197012" sldId="2147487595"/>
        </pc:sldMasterMkLst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4067197012" sldId="2147487595"/>
            <pc:sldLayoutMk cId="1035404504" sldId="2147487596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4067197012" sldId="2147487595"/>
            <pc:sldLayoutMk cId="168957218" sldId="2147487597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4067197012" sldId="2147487595"/>
            <pc:sldLayoutMk cId="3151594966" sldId="2147487598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4067197012" sldId="2147487595"/>
            <pc:sldLayoutMk cId="1600740975" sldId="2147487599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4067197012" sldId="2147487595"/>
            <pc:sldLayoutMk cId="3172017750" sldId="2147487600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4067197012" sldId="2147487595"/>
            <pc:sldLayoutMk cId="409458625" sldId="2147487601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4067197012" sldId="2147487595"/>
            <pc:sldLayoutMk cId="1158787108" sldId="2147487602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4067197012" sldId="2147487595"/>
            <pc:sldLayoutMk cId="4024345238" sldId="2147487603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4067197012" sldId="2147487595"/>
            <pc:sldLayoutMk cId="140734577" sldId="2147487604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4067197012" sldId="2147487595"/>
            <pc:sldLayoutMk cId="1314209795" sldId="2147487605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4067197012" sldId="2147487595"/>
            <pc:sldLayoutMk cId="766623370" sldId="2147487606"/>
          </pc:sldLayoutMkLst>
        </pc:sldLayoutChg>
      </pc:sldMasterChg>
      <pc:sldMasterChg chg="del delSldLayout">
        <pc:chgData name="Wei Li" userId="fae33518c2e5a771" providerId="LiveId" clId="{9B9A371B-9848-4A81-9C01-171CC31AC924}" dt="2022-10-09T03:29:32.232" v="79" actId="47"/>
        <pc:sldMasterMkLst>
          <pc:docMk/>
          <pc:sldMasterMk cId="757058488" sldId="2147487607"/>
        </pc:sldMasterMkLst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757058488" sldId="2147487607"/>
            <pc:sldLayoutMk cId="2394990614" sldId="2147487608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757058488" sldId="2147487607"/>
            <pc:sldLayoutMk cId="2916080415" sldId="2147487609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757058488" sldId="2147487607"/>
            <pc:sldLayoutMk cId="1911545925" sldId="2147487610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757058488" sldId="2147487607"/>
            <pc:sldLayoutMk cId="422727676" sldId="2147487611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757058488" sldId="2147487607"/>
            <pc:sldLayoutMk cId="603440640" sldId="2147487612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757058488" sldId="2147487607"/>
            <pc:sldLayoutMk cId="1934034191" sldId="2147487613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757058488" sldId="2147487607"/>
            <pc:sldLayoutMk cId="7320855" sldId="2147487614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757058488" sldId="2147487607"/>
            <pc:sldLayoutMk cId="3771566181" sldId="2147487615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757058488" sldId="2147487607"/>
            <pc:sldLayoutMk cId="2806282964" sldId="2147487616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757058488" sldId="2147487607"/>
            <pc:sldLayoutMk cId="3269222173" sldId="2147487617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757058488" sldId="2147487607"/>
            <pc:sldLayoutMk cId="343784715" sldId="2147487618"/>
          </pc:sldLayoutMkLst>
        </pc:sldLayoutChg>
      </pc:sldMasterChg>
      <pc:sldMasterChg chg="del delSldLayout">
        <pc:chgData name="Wei Li" userId="fae33518c2e5a771" providerId="LiveId" clId="{9B9A371B-9848-4A81-9C01-171CC31AC924}" dt="2022-10-09T03:30:46.738" v="81" actId="47"/>
        <pc:sldMasterMkLst>
          <pc:docMk/>
          <pc:sldMasterMk cId="1029139896" sldId="2147487619"/>
        </pc:sldMasterMkLst>
        <pc:sldLayoutChg chg="del">
          <pc:chgData name="Wei Li" userId="fae33518c2e5a771" providerId="LiveId" clId="{9B9A371B-9848-4A81-9C01-171CC31AC924}" dt="2022-10-09T03:30:46.738" v="81" actId="47"/>
          <pc:sldLayoutMkLst>
            <pc:docMk/>
            <pc:sldMasterMk cId="1029139896" sldId="2147487619"/>
            <pc:sldLayoutMk cId="1091664465" sldId="2147487620"/>
          </pc:sldLayoutMkLst>
        </pc:sldLayoutChg>
        <pc:sldLayoutChg chg="del">
          <pc:chgData name="Wei Li" userId="fae33518c2e5a771" providerId="LiveId" clId="{9B9A371B-9848-4A81-9C01-171CC31AC924}" dt="2022-10-09T03:30:46.738" v="81" actId="47"/>
          <pc:sldLayoutMkLst>
            <pc:docMk/>
            <pc:sldMasterMk cId="1029139896" sldId="2147487619"/>
            <pc:sldLayoutMk cId="3555932027" sldId="2147487621"/>
          </pc:sldLayoutMkLst>
        </pc:sldLayoutChg>
        <pc:sldLayoutChg chg="del">
          <pc:chgData name="Wei Li" userId="fae33518c2e5a771" providerId="LiveId" clId="{9B9A371B-9848-4A81-9C01-171CC31AC924}" dt="2022-10-09T03:30:46.738" v="81" actId="47"/>
          <pc:sldLayoutMkLst>
            <pc:docMk/>
            <pc:sldMasterMk cId="1029139896" sldId="2147487619"/>
            <pc:sldLayoutMk cId="416345710" sldId="2147487622"/>
          </pc:sldLayoutMkLst>
        </pc:sldLayoutChg>
        <pc:sldLayoutChg chg="del">
          <pc:chgData name="Wei Li" userId="fae33518c2e5a771" providerId="LiveId" clId="{9B9A371B-9848-4A81-9C01-171CC31AC924}" dt="2022-10-09T03:30:46.738" v="81" actId="47"/>
          <pc:sldLayoutMkLst>
            <pc:docMk/>
            <pc:sldMasterMk cId="1029139896" sldId="2147487619"/>
            <pc:sldLayoutMk cId="709183023" sldId="2147487623"/>
          </pc:sldLayoutMkLst>
        </pc:sldLayoutChg>
        <pc:sldLayoutChg chg="del">
          <pc:chgData name="Wei Li" userId="fae33518c2e5a771" providerId="LiveId" clId="{9B9A371B-9848-4A81-9C01-171CC31AC924}" dt="2022-10-09T03:30:46.738" v="81" actId="47"/>
          <pc:sldLayoutMkLst>
            <pc:docMk/>
            <pc:sldMasterMk cId="1029139896" sldId="2147487619"/>
            <pc:sldLayoutMk cId="2429223365" sldId="2147487624"/>
          </pc:sldLayoutMkLst>
        </pc:sldLayoutChg>
        <pc:sldLayoutChg chg="del">
          <pc:chgData name="Wei Li" userId="fae33518c2e5a771" providerId="LiveId" clId="{9B9A371B-9848-4A81-9C01-171CC31AC924}" dt="2022-10-09T03:30:46.738" v="81" actId="47"/>
          <pc:sldLayoutMkLst>
            <pc:docMk/>
            <pc:sldMasterMk cId="1029139896" sldId="2147487619"/>
            <pc:sldLayoutMk cId="2732211778" sldId="2147487625"/>
          </pc:sldLayoutMkLst>
        </pc:sldLayoutChg>
        <pc:sldLayoutChg chg="del">
          <pc:chgData name="Wei Li" userId="fae33518c2e5a771" providerId="LiveId" clId="{9B9A371B-9848-4A81-9C01-171CC31AC924}" dt="2022-10-09T03:30:46.738" v="81" actId="47"/>
          <pc:sldLayoutMkLst>
            <pc:docMk/>
            <pc:sldMasterMk cId="1029139896" sldId="2147487619"/>
            <pc:sldLayoutMk cId="4052408768" sldId="2147487626"/>
          </pc:sldLayoutMkLst>
        </pc:sldLayoutChg>
        <pc:sldLayoutChg chg="del">
          <pc:chgData name="Wei Li" userId="fae33518c2e5a771" providerId="LiveId" clId="{9B9A371B-9848-4A81-9C01-171CC31AC924}" dt="2022-10-09T03:30:46.738" v="81" actId="47"/>
          <pc:sldLayoutMkLst>
            <pc:docMk/>
            <pc:sldMasterMk cId="1029139896" sldId="2147487619"/>
            <pc:sldLayoutMk cId="2530031078" sldId="2147487627"/>
          </pc:sldLayoutMkLst>
        </pc:sldLayoutChg>
        <pc:sldLayoutChg chg="del">
          <pc:chgData name="Wei Li" userId="fae33518c2e5a771" providerId="LiveId" clId="{9B9A371B-9848-4A81-9C01-171CC31AC924}" dt="2022-10-09T03:30:46.738" v="81" actId="47"/>
          <pc:sldLayoutMkLst>
            <pc:docMk/>
            <pc:sldMasterMk cId="1029139896" sldId="2147487619"/>
            <pc:sldLayoutMk cId="986542817" sldId="2147487628"/>
          </pc:sldLayoutMkLst>
        </pc:sldLayoutChg>
        <pc:sldLayoutChg chg="del">
          <pc:chgData name="Wei Li" userId="fae33518c2e5a771" providerId="LiveId" clId="{9B9A371B-9848-4A81-9C01-171CC31AC924}" dt="2022-10-09T03:30:46.738" v="81" actId="47"/>
          <pc:sldLayoutMkLst>
            <pc:docMk/>
            <pc:sldMasterMk cId="1029139896" sldId="2147487619"/>
            <pc:sldLayoutMk cId="2184742769" sldId="2147487629"/>
          </pc:sldLayoutMkLst>
        </pc:sldLayoutChg>
        <pc:sldLayoutChg chg="del">
          <pc:chgData name="Wei Li" userId="fae33518c2e5a771" providerId="LiveId" clId="{9B9A371B-9848-4A81-9C01-171CC31AC924}" dt="2022-10-09T03:30:46.738" v="81" actId="47"/>
          <pc:sldLayoutMkLst>
            <pc:docMk/>
            <pc:sldMasterMk cId="1029139896" sldId="2147487619"/>
            <pc:sldLayoutMk cId="1501300855" sldId="2147487630"/>
          </pc:sldLayoutMkLst>
        </pc:sldLayoutChg>
      </pc:sldMasterChg>
      <pc:sldMasterChg chg="del delSldLayout">
        <pc:chgData name="Wei Li" userId="fae33518c2e5a771" providerId="LiveId" clId="{9B9A371B-9848-4A81-9C01-171CC31AC924}" dt="2022-10-09T03:29:41.340" v="80" actId="47"/>
        <pc:sldMasterMkLst>
          <pc:docMk/>
          <pc:sldMasterMk cId="194591771" sldId="2147487631"/>
        </pc:sldMasterMkLst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194591771" sldId="2147487631"/>
            <pc:sldLayoutMk cId="3882998672" sldId="2147487632"/>
          </pc:sldLayoutMkLst>
        </pc:sldLayoutChg>
      </pc:sldMasterChg>
    </pc:docChg>
  </pc:docChgLst>
  <pc:docChgLst>
    <pc:chgData name="Wei Li" userId="fae33518c2e5a771" providerId="LiveId" clId="{56F3CC06-3E88-4C8C-9339-1C4D4551F6D8}"/>
    <pc:docChg chg="undo custSel delSld modSld delMainMaster">
      <pc:chgData name="Wei Li" userId="fae33518c2e5a771" providerId="LiveId" clId="{56F3CC06-3E88-4C8C-9339-1C4D4551F6D8}" dt="2022-11-13T05:23:45.828" v="51" actId="27636"/>
      <pc:docMkLst>
        <pc:docMk/>
      </pc:docMkLst>
      <pc:sldChg chg="del">
        <pc:chgData name="Wei Li" userId="fae33518c2e5a771" providerId="LiveId" clId="{56F3CC06-3E88-4C8C-9339-1C4D4551F6D8}" dt="2022-11-13T05:08:10.716" v="0" actId="47"/>
        <pc:sldMkLst>
          <pc:docMk/>
          <pc:sldMk cId="2902771467" sldId="256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2737558635" sldId="257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2258363104" sldId="258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2860770989" sldId="259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2650651078" sldId="260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540072892" sldId="261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2109165032" sldId="262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871612093" sldId="263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3475120971" sldId="264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796249577" sldId="265"/>
        </pc:sldMkLst>
      </pc:sldChg>
      <pc:sldChg chg="del">
        <pc:chgData name="Wei Li" userId="fae33518c2e5a771" providerId="LiveId" clId="{56F3CC06-3E88-4C8C-9339-1C4D4551F6D8}" dt="2022-11-13T05:11:51.911" v="1" actId="47"/>
        <pc:sldMkLst>
          <pc:docMk/>
          <pc:sldMk cId="0" sldId="266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3581596312" sldId="267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3615666657" sldId="268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1469886143" sldId="269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1196094397" sldId="270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1348000880" sldId="271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0" sldId="286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0" sldId="287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0" sldId="288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0" sldId="289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0" sldId="290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0" sldId="291"/>
        </pc:sldMkLst>
      </pc:sldChg>
      <pc:sldChg chg="del">
        <pc:chgData name="Wei Li" userId="fae33518c2e5a771" providerId="LiveId" clId="{56F3CC06-3E88-4C8C-9339-1C4D4551F6D8}" dt="2022-11-13T05:11:51.911" v="1" actId="47"/>
        <pc:sldMkLst>
          <pc:docMk/>
          <pc:sldMk cId="2166981495" sldId="301"/>
        </pc:sldMkLst>
      </pc:sldChg>
      <pc:sldChg chg="del">
        <pc:chgData name="Wei Li" userId="fae33518c2e5a771" providerId="LiveId" clId="{56F3CC06-3E88-4C8C-9339-1C4D4551F6D8}" dt="2022-11-13T05:11:51.911" v="1" actId="47"/>
        <pc:sldMkLst>
          <pc:docMk/>
          <pc:sldMk cId="4014343652" sldId="302"/>
        </pc:sldMkLst>
      </pc:sldChg>
      <pc:sldChg chg="del">
        <pc:chgData name="Wei Li" userId="fae33518c2e5a771" providerId="LiveId" clId="{56F3CC06-3E88-4C8C-9339-1C4D4551F6D8}" dt="2022-11-13T05:11:51.911" v="1" actId="47"/>
        <pc:sldMkLst>
          <pc:docMk/>
          <pc:sldMk cId="2844556888" sldId="303"/>
        </pc:sldMkLst>
      </pc:sldChg>
      <pc:sldChg chg="del">
        <pc:chgData name="Wei Li" userId="fae33518c2e5a771" providerId="LiveId" clId="{56F3CC06-3E88-4C8C-9339-1C4D4551F6D8}" dt="2022-11-13T05:11:51.911" v="1" actId="47"/>
        <pc:sldMkLst>
          <pc:docMk/>
          <pc:sldMk cId="3961861479" sldId="304"/>
        </pc:sldMkLst>
      </pc:sldChg>
      <pc:sldChg chg="del">
        <pc:chgData name="Wei Li" userId="fae33518c2e5a771" providerId="LiveId" clId="{56F3CC06-3E88-4C8C-9339-1C4D4551F6D8}" dt="2022-11-13T05:11:51.911" v="1" actId="47"/>
        <pc:sldMkLst>
          <pc:docMk/>
          <pc:sldMk cId="2182770386" sldId="305"/>
        </pc:sldMkLst>
      </pc:sldChg>
      <pc:sldChg chg="del">
        <pc:chgData name="Wei Li" userId="fae33518c2e5a771" providerId="LiveId" clId="{56F3CC06-3E88-4C8C-9339-1C4D4551F6D8}" dt="2022-11-13T05:11:51.911" v="1" actId="47"/>
        <pc:sldMkLst>
          <pc:docMk/>
          <pc:sldMk cId="1895990239" sldId="306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407784251" sldId="421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2661496413" sldId="422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0" sldId="545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0" sldId="562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156356660" sldId="591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162425866" sldId="594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2011623183" sldId="595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2946898838" sldId="596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2839671716" sldId="597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2751239518" sldId="598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1702642189" sldId="599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3629606662" sldId="600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3562412717" sldId="601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2339991835" sldId="602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537843460" sldId="605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395260202" sldId="606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1532215352" sldId="607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4251323315" sldId="608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1456697156" sldId="609"/>
        </pc:sldMkLst>
      </pc:sldChg>
      <pc:sldChg chg="modSp mod">
        <pc:chgData name="Wei Li" userId="fae33518c2e5a771" providerId="LiveId" clId="{56F3CC06-3E88-4C8C-9339-1C4D4551F6D8}" dt="2022-11-13T05:22:02.484" v="44" actId="20577"/>
        <pc:sldMkLst>
          <pc:docMk/>
          <pc:sldMk cId="4265739660" sldId="791"/>
        </pc:sldMkLst>
        <pc:spChg chg="mod">
          <ac:chgData name="Wei Li" userId="fae33518c2e5a771" providerId="LiveId" clId="{56F3CC06-3E88-4C8C-9339-1C4D4551F6D8}" dt="2022-11-13T05:22:02.484" v="44" actId="20577"/>
          <ac:spMkLst>
            <pc:docMk/>
            <pc:sldMk cId="4265739660" sldId="791"/>
            <ac:spMk id="2" creationId="{00000000-0000-0000-0000-000000000000}"/>
          </ac:spMkLst>
        </pc:spChg>
        <pc:spChg chg="mod">
          <ac:chgData name="Wei Li" userId="fae33518c2e5a771" providerId="LiveId" clId="{56F3CC06-3E88-4C8C-9339-1C4D4551F6D8}" dt="2022-11-13T05:21:40.769" v="37" actId="20577"/>
          <ac:spMkLst>
            <pc:docMk/>
            <pc:sldMk cId="4265739660" sldId="791"/>
            <ac:spMk id="14337" creationId="{00000000-0000-0000-0000-000000000000}"/>
          </ac:spMkLst>
        </pc:spChg>
      </pc:sldChg>
      <pc:sldChg chg="modSp mod">
        <pc:chgData name="Wei Li" userId="fae33518c2e5a771" providerId="LiveId" clId="{56F3CC06-3E88-4C8C-9339-1C4D4551F6D8}" dt="2022-11-13T05:17:42.881" v="16" actId="20577"/>
        <pc:sldMkLst>
          <pc:docMk/>
          <pc:sldMk cId="0" sldId="1614"/>
        </pc:sldMkLst>
        <pc:spChg chg="mod">
          <ac:chgData name="Wei Li" userId="fae33518c2e5a771" providerId="LiveId" clId="{56F3CC06-3E88-4C8C-9339-1C4D4551F6D8}" dt="2022-11-13T05:17:42.881" v="16" actId="20577"/>
          <ac:spMkLst>
            <pc:docMk/>
            <pc:sldMk cId="0" sldId="1614"/>
            <ac:spMk id="3" creationId="{0DFA149E-1499-1A1A-3595-9F887A230A39}"/>
          </ac:spMkLst>
        </pc:spChg>
        <pc:spChg chg="mod">
          <ac:chgData name="Wei Li" userId="fae33518c2e5a771" providerId="LiveId" clId="{56F3CC06-3E88-4C8C-9339-1C4D4551F6D8}" dt="2022-11-13T05:17:29.052" v="10" actId="6549"/>
          <ac:spMkLst>
            <pc:docMk/>
            <pc:sldMk cId="0" sldId="1614"/>
            <ac:spMk id="1981" creationId="{00000000-0000-0000-0000-000000000000}"/>
          </ac:spMkLst>
        </pc:spChg>
      </pc:sldChg>
      <pc:sldChg chg="del">
        <pc:chgData name="Wei Li" userId="fae33518c2e5a771" providerId="LiveId" clId="{56F3CC06-3E88-4C8C-9339-1C4D4551F6D8}" dt="2022-11-13T05:23:40.564" v="50" actId="47"/>
        <pc:sldMkLst>
          <pc:docMk/>
          <pc:sldMk cId="1590046880" sldId="5354"/>
        </pc:sldMkLst>
      </pc:sldChg>
      <pc:sldChg chg="del">
        <pc:chgData name="Wei Li" userId="fae33518c2e5a771" providerId="LiveId" clId="{56F3CC06-3E88-4C8C-9339-1C4D4551F6D8}" dt="2022-11-13T05:23:40.564" v="50" actId="47"/>
        <pc:sldMkLst>
          <pc:docMk/>
          <pc:sldMk cId="1418049806" sldId="5355"/>
        </pc:sldMkLst>
      </pc:sldChg>
      <pc:sldChg chg="del">
        <pc:chgData name="Wei Li" userId="fae33518c2e5a771" providerId="LiveId" clId="{56F3CC06-3E88-4C8C-9339-1C4D4551F6D8}" dt="2022-11-13T05:23:40.564" v="50" actId="47"/>
        <pc:sldMkLst>
          <pc:docMk/>
          <pc:sldMk cId="3649393339" sldId="5356"/>
        </pc:sldMkLst>
      </pc:sldChg>
      <pc:sldChg chg="del">
        <pc:chgData name="Wei Li" userId="fae33518c2e5a771" providerId="LiveId" clId="{56F3CC06-3E88-4C8C-9339-1C4D4551F6D8}" dt="2022-11-13T05:23:40.564" v="50" actId="47"/>
        <pc:sldMkLst>
          <pc:docMk/>
          <pc:sldMk cId="3861752858" sldId="5357"/>
        </pc:sldMkLst>
      </pc:sldChg>
      <pc:sldChg chg="modSp mod">
        <pc:chgData name="Wei Li" userId="fae33518c2e5a771" providerId="LiveId" clId="{56F3CC06-3E88-4C8C-9339-1C4D4551F6D8}" dt="2022-11-13T05:17:49.375" v="23" actId="20577"/>
        <pc:sldMkLst>
          <pc:docMk/>
          <pc:sldMk cId="2762501048" sldId="5383"/>
        </pc:sldMkLst>
        <pc:spChg chg="mod">
          <ac:chgData name="Wei Li" userId="fae33518c2e5a771" providerId="LiveId" clId="{56F3CC06-3E88-4C8C-9339-1C4D4551F6D8}" dt="2022-11-13T05:17:49.375" v="23" actId="20577"/>
          <ac:spMkLst>
            <pc:docMk/>
            <pc:sldMk cId="2762501048" sldId="5383"/>
            <ac:spMk id="3" creationId="{0DFA149E-1499-1A1A-3595-9F887A230A39}"/>
          </ac:spMkLst>
        </pc:spChg>
        <pc:spChg chg="mod">
          <ac:chgData name="Wei Li" userId="fae33518c2e5a771" providerId="LiveId" clId="{56F3CC06-3E88-4C8C-9339-1C4D4551F6D8}" dt="2022-11-13T05:17:37.252" v="11"/>
          <ac:spMkLst>
            <pc:docMk/>
            <pc:sldMk cId="2762501048" sldId="5383"/>
            <ac:spMk id="1981" creationId="{00000000-0000-0000-0000-000000000000}"/>
          </ac:spMkLst>
        </pc:spChg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0" sldId="5384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0" sldId="5385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0" sldId="5386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0" sldId="5387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0" sldId="5388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0" sldId="5389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2035254372" sldId="5390"/>
        </pc:sldMkLst>
      </pc:sldChg>
      <pc:sldChg chg="modSp mod">
        <pc:chgData name="Wei Li" userId="fae33518c2e5a771" providerId="LiveId" clId="{56F3CC06-3E88-4C8C-9339-1C4D4551F6D8}" dt="2022-11-13T05:22:13.019" v="49" actId="20577"/>
        <pc:sldMkLst>
          <pc:docMk/>
          <pc:sldMk cId="2078876896" sldId="5391"/>
        </pc:sldMkLst>
        <pc:spChg chg="mod">
          <ac:chgData name="Wei Li" userId="fae33518c2e5a771" providerId="LiveId" clId="{56F3CC06-3E88-4C8C-9339-1C4D4551F6D8}" dt="2022-11-13T05:22:13.019" v="49" actId="20577"/>
          <ac:spMkLst>
            <pc:docMk/>
            <pc:sldMk cId="2078876896" sldId="5391"/>
            <ac:spMk id="2" creationId="{00000000-0000-0000-0000-000000000000}"/>
          </ac:spMkLst>
        </pc:spChg>
        <pc:spChg chg="mod">
          <ac:chgData name="Wei Li" userId="fae33518c2e5a771" providerId="LiveId" clId="{56F3CC06-3E88-4C8C-9339-1C4D4551F6D8}" dt="2022-11-13T05:21:56.878" v="42" actId="20577"/>
          <ac:spMkLst>
            <pc:docMk/>
            <pc:sldMk cId="2078876896" sldId="5391"/>
            <ac:spMk id="14337" creationId="{00000000-0000-0000-0000-000000000000}"/>
          </ac:spMkLst>
        </pc:spChg>
      </pc:sldChg>
      <pc:sldChg chg="del">
        <pc:chgData name="Wei Li" userId="fae33518c2e5a771" providerId="LiveId" clId="{56F3CC06-3E88-4C8C-9339-1C4D4551F6D8}" dt="2022-11-13T05:20:37.558" v="28" actId="47"/>
        <pc:sldMkLst>
          <pc:docMk/>
          <pc:sldMk cId="2435444277" sldId="5392"/>
        </pc:sldMkLst>
      </pc:sldChg>
      <pc:sldChg chg="del">
        <pc:chgData name="Wei Li" userId="fae33518c2e5a771" providerId="LiveId" clId="{56F3CC06-3E88-4C8C-9339-1C4D4551F6D8}" dt="2022-11-13T05:20:37.558" v="28" actId="47"/>
        <pc:sldMkLst>
          <pc:docMk/>
          <pc:sldMk cId="1374730034" sldId="5393"/>
        </pc:sldMkLst>
      </pc:sldChg>
      <pc:sldChg chg="del">
        <pc:chgData name="Wei Li" userId="fae33518c2e5a771" providerId="LiveId" clId="{56F3CC06-3E88-4C8C-9339-1C4D4551F6D8}" dt="2022-11-13T05:23:40.564" v="50" actId="47"/>
        <pc:sldMkLst>
          <pc:docMk/>
          <pc:sldMk cId="3154258726" sldId="5394"/>
        </pc:sldMkLst>
      </pc:sldChg>
      <pc:sldChg chg="del">
        <pc:chgData name="Wei Li" userId="fae33518c2e5a771" providerId="LiveId" clId="{56F3CC06-3E88-4C8C-9339-1C4D4551F6D8}" dt="2022-11-13T05:23:40.564" v="50" actId="47"/>
        <pc:sldMkLst>
          <pc:docMk/>
          <pc:sldMk cId="3346386735" sldId="5395"/>
        </pc:sldMkLst>
      </pc:sldChg>
      <pc:sldChg chg="del">
        <pc:chgData name="Wei Li" userId="fae33518c2e5a771" providerId="LiveId" clId="{56F3CC06-3E88-4C8C-9339-1C4D4551F6D8}" dt="2022-11-13T05:23:40.564" v="50" actId="47"/>
        <pc:sldMkLst>
          <pc:docMk/>
          <pc:sldMk cId="3246274312" sldId="5396"/>
        </pc:sldMkLst>
      </pc:sldChg>
      <pc:sldChg chg="del">
        <pc:chgData name="Wei Li" userId="fae33518c2e5a771" providerId="LiveId" clId="{56F3CC06-3E88-4C8C-9339-1C4D4551F6D8}" dt="2022-11-13T05:23:40.564" v="50" actId="47"/>
        <pc:sldMkLst>
          <pc:docMk/>
          <pc:sldMk cId="2062972999" sldId="5397"/>
        </pc:sldMkLst>
      </pc:sldChg>
      <pc:sldChg chg="modSp mod">
        <pc:chgData name="Wei Li" userId="fae33518c2e5a771" providerId="LiveId" clId="{56F3CC06-3E88-4C8C-9339-1C4D4551F6D8}" dt="2022-11-13T05:23:45.828" v="51" actId="27636"/>
        <pc:sldMkLst>
          <pc:docMk/>
          <pc:sldMk cId="3223248514" sldId="5416"/>
        </pc:sldMkLst>
        <pc:spChg chg="mod">
          <ac:chgData name="Wei Li" userId="fae33518c2e5a771" providerId="LiveId" clId="{56F3CC06-3E88-4C8C-9339-1C4D4551F6D8}" dt="2022-11-13T05:23:45.828" v="51" actId="27636"/>
          <ac:spMkLst>
            <pc:docMk/>
            <pc:sldMk cId="3223248514" sldId="5416"/>
            <ac:spMk id="3" creationId="{C48176B4-00BA-5C06-82EA-1C04DCC764C9}"/>
          </ac:spMkLst>
        </pc:spChg>
      </pc:sldChg>
      <pc:sldMasterChg chg="del delSldLayout">
        <pc:chgData name="Wei Li" userId="fae33518c2e5a771" providerId="LiveId" clId="{56F3CC06-3E88-4C8C-9339-1C4D4551F6D8}" dt="2022-11-13T05:23:40.564" v="50" actId="47"/>
        <pc:sldMasterMkLst>
          <pc:docMk/>
          <pc:sldMasterMk cId="1354720482" sldId="2147487532"/>
        </pc:sldMasterMkLst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2514169193" sldId="2147487533"/>
          </pc:sldLayoutMkLst>
        </pc:sldLayoutChg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2120015195" sldId="2147487534"/>
          </pc:sldLayoutMkLst>
        </pc:sldLayoutChg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2695825749" sldId="2147487535"/>
          </pc:sldLayoutMkLst>
        </pc:sldLayoutChg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893273288" sldId="2147487536"/>
          </pc:sldLayoutMkLst>
        </pc:sldLayoutChg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3668111235" sldId="2147487537"/>
          </pc:sldLayoutMkLst>
        </pc:sldLayoutChg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3658331946" sldId="2147487538"/>
          </pc:sldLayoutMkLst>
        </pc:sldLayoutChg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1447153708" sldId="2147487539"/>
          </pc:sldLayoutMkLst>
        </pc:sldLayoutChg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3731629122" sldId="2147487540"/>
          </pc:sldLayoutMkLst>
        </pc:sldLayoutChg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1387272013" sldId="2147487541"/>
          </pc:sldLayoutMkLst>
        </pc:sldLayoutChg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3579536289" sldId="2147487542"/>
          </pc:sldLayoutMkLst>
        </pc:sldLayoutChg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2947471952" sldId="2147487543"/>
          </pc:sldLayoutMkLst>
        </pc:sldLayoutChg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1694720348" sldId="2147487544"/>
          </pc:sldLayoutMkLst>
        </pc:sldLayoutChg>
      </pc:sldMasterChg>
      <pc:sldMasterChg chg="del delSldLayout">
        <pc:chgData name="Wei Li" userId="fae33518c2e5a771" providerId="LiveId" clId="{56F3CC06-3E88-4C8C-9339-1C4D4551F6D8}" dt="2022-11-13T05:08:10.716" v="0" actId="47"/>
        <pc:sldMasterMkLst>
          <pc:docMk/>
          <pc:sldMasterMk cId="602723229" sldId="2147487631"/>
        </pc:sldMasterMkLst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602723229" sldId="2147487631"/>
            <pc:sldLayoutMk cId="1135106008" sldId="2147487632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602723229" sldId="2147487631"/>
            <pc:sldLayoutMk cId="2308672404" sldId="2147487633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602723229" sldId="2147487631"/>
            <pc:sldLayoutMk cId="3192319045" sldId="2147487634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602723229" sldId="2147487631"/>
            <pc:sldLayoutMk cId="1452028875" sldId="2147487635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602723229" sldId="2147487631"/>
            <pc:sldLayoutMk cId="4250691258" sldId="2147487636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602723229" sldId="2147487631"/>
            <pc:sldLayoutMk cId="3258183877" sldId="2147487637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602723229" sldId="2147487631"/>
            <pc:sldLayoutMk cId="3489859902" sldId="2147487638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602723229" sldId="2147487631"/>
            <pc:sldLayoutMk cId="58018472" sldId="2147487639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602723229" sldId="2147487631"/>
            <pc:sldLayoutMk cId="2776375924" sldId="2147487640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602723229" sldId="2147487631"/>
            <pc:sldLayoutMk cId="2753110187" sldId="2147487641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602723229" sldId="2147487631"/>
            <pc:sldLayoutMk cId="236672300" sldId="2147487642"/>
          </pc:sldLayoutMkLst>
        </pc:sldLayoutChg>
      </pc:sldMasterChg>
      <pc:sldMasterChg chg="del delSldLayout">
        <pc:chgData name="Wei Li" userId="fae33518c2e5a771" providerId="LiveId" clId="{56F3CC06-3E88-4C8C-9339-1C4D4551F6D8}" dt="2022-11-13T05:08:10.716" v="0" actId="47"/>
        <pc:sldMasterMkLst>
          <pc:docMk/>
          <pc:sldMasterMk cId="827353888" sldId="2147487643"/>
        </pc:sldMasterMkLst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827353888" sldId="2147487643"/>
            <pc:sldLayoutMk cId="778639242" sldId="2147487644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827353888" sldId="2147487643"/>
            <pc:sldLayoutMk cId="328826672" sldId="2147487645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827353888" sldId="2147487643"/>
            <pc:sldLayoutMk cId="1011272162" sldId="2147487646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827353888" sldId="2147487643"/>
            <pc:sldLayoutMk cId="1262290444" sldId="2147487647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827353888" sldId="2147487643"/>
            <pc:sldLayoutMk cId="439073911" sldId="2147487648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827353888" sldId="2147487643"/>
            <pc:sldLayoutMk cId="1315366525" sldId="2147487649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827353888" sldId="2147487643"/>
            <pc:sldLayoutMk cId="2399856505" sldId="2147487650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827353888" sldId="2147487643"/>
            <pc:sldLayoutMk cId="2107711839" sldId="2147487651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827353888" sldId="2147487643"/>
            <pc:sldLayoutMk cId="1043757863" sldId="2147487652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827353888" sldId="2147487643"/>
            <pc:sldLayoutMk cId="2898520727" sldId="2147487653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827353888" sldId="2147487643"/>
            <pc:sldLayoutMk cId="3387621223" sldId="2147487654"/>
          </pc:sldLayoutMkLst>
        </pc:sldLayoutChg>
      </pc:sldMasterChg>
      <pc:sldMasterChg chg="del delSldLayout">
        <pc:chgData name="Wei Li" userId="fae33518c2e5a771" providerId="LiveId" clId="{56F3CC06-3E88-4C8C-9339-1C4D4551F6D8}" dt="2022-11-13T05:08:10.716" v="0" actId="47"/>
        <pc:sldMasterMkLst>
          <pc:docMk/>
          <pc:sldMasterMk cId="1521258700" sldId="2147487655"/>
        </pc:sldMasterMkLst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1521258700" sldId="2147487655"/>
            <pc:sldLayoutMk cId="184571288" sldId="2147487656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1521258700" sldId="2147487655"/>
            <pc:sldLayoutMk cId="1529754300" sldId="2147487657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1521258700" sldId="2147487655"/>
            <pc:sldLayoutMk cId="2238986044" sldId="2147487658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1521258700" sldId="2147487655"/>
            <pc:sldLayoutMk cId="3082609539" sldId="2147487659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1521258700" sldId="2147487655"/>
            <pc:sldLayoutMk cId="2778812648" sldId="2147487660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1521258700" sldId="2147487655"/>
            <pc:sldLayoutMk cId="1013709388" sldId="2147487661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1521258700" sldId="2147487655"/>
            <pc:sldLayoutMk cId="2009881484" sldId="2147487662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1521258700" sldId="2147487655"/>
            <pc:sldLayoutMk cId="3742850288" sldId="2147487663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1521258700" sldId="2147487655"/>
            <pc:sldLayoutMk cId="2407763788" sldId="2147487664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1521258700" sldId="2147487655"/>
            <pc:sldLayoutMk cId="154987155" sldId="2147487665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1521258700" sldId="2147487655"/>
            <pc:sldLayoutMk cId="2348004298" sldId="2147487666"/>
          </pc:sldLayoutMkLst>
        </pc:sldLayoutChg>
      </pc:sldMasterChg>
      <pc:sldMasterChg chg="del delSldLayout">
        <pc:chgData name="Wei Li" userId="fae33518c2e5a771" providerId="LiveId" clId="{56F3CC06-3E88-4C8C-9339-1C4D4551F6D8}" dt="2022-11-13T05:11:51.911" v="1" actId="47"/>
        <pc:sldMasterMkLst>
          <pc:docMk/>
          <pc:sldMasterMk cId="2269691088" sldId="2147487667"/>
        </pc:sldMasterMkLst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2269691088" sldId="2147487667"/>
            <pc:sldLayoutMk cId="3767727538" sldId="2147487668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2269691088" sldId="2147487667"/>
            <pc:sldLayoutMk cId="245426991" sldId="2147487669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2269691088" sldId="2147487667"/>
            <pc:sldLayoutMk cId="2761829814" sldId="2147487670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2269691088" sldId="2147487667"/>
            <pc:sldLayoutMk cId="2886753354" sldId="2147487671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2269691088" sldId="2147487667"/>
            <pc:sldLayoutMk cId="4100618865" sldId="2147487672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2269691088" sldId="2147487667"/>
            <pc:sldLayoutMk cId="3498888552" sldId="2147487673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2269691088" sldId="2147487667"/>
            <pc:sldLayoutMk cId="918817860" sldId="2147487674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2269691088" sldId="2147487667"/>
            <pc:sldLayoutMk cId="555948106" sldId="2147487675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2269691088" sldId="2147487667"/>
            <pc:sldLayoutMk cId="2578394216" sldId="2147487676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2269691088" sldId="2147487667"/>
            <pc:sldLayoutMk cId="957116251" sldId="2147487677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2269691088" sldId="2147487667"/>
            <pc:sldLayoutMk cId="3788799245" sldId="2147487678"/>
          </pc:sldLayoutMkLst>
        </pc:sldLayoutChg>
      </pc:sldMasterChg>
      <pc:sldMasterChg chg="del delSldLayout">
        <pc:chgData name="Wei Li" userId="fae33518c2e5a771" providerId="LiveId" clId="{56F3CC06-3E88-4C8C-9339-1C4D4551F6D8}" dt="2022-11-13T05:11:51.911" v="1" actId="47"/>
        <pc:sldMasterMkLst>
          <pc:docMk/>
          <pc:sldMasterMk cId="604857348" sldId="2147487679"/>
        </pc:sldMasterMkLst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604857348" sldId="2147487679"/>
            <pc:sldLayoutMk cId="2563639172" sldId="2147487680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604857348" sldId="2147487679"/>
            <pc:sldLayoutMk cId="3990113000" sldId="2147487681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604857348" sldId="2147487679"/>
            <pc:sldLayoutMk cId="198310891" sldId="2147487682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604857348" sldId="2147487679"/>
            <pc:sldLayoutMk cId="3544009253" sldId="2147487683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604857348" sldId="2147487679"/>
            <pc:sldLayoutMk cId="1148286381" sldId="2147487684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604857348" sldId="2147487679"/>
            <pc:sldLayoutMk cId="220383837" sldId="2147487685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604857348" sldId="2147487679"/>
            <pc:sldLayoutMk cId="2240607814" sldId="2147487686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604857348" sldId="2147487679"/>
            <pc:sldLayoutMk cId="2207392538" sldId="2147487687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604857348" sldId="2147487679"/>
            <pc:sldLayoutMk cId="262991451" sldId="2147487688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604857348" sldId="2147487679"/>
            <pc:sldLayoutMk cId="3771181018" sldId="2147487689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604857348" sldId="2147487679"/>
            <pc:sldLayoutMk cId="2933996587" sldId="2147487690"/>
          </pc:sldLayoutMkLst>
        </pc:sldLayoutChg>
      </pc:sldMasterChg>
      <pc:sldMasterChg chg="del delSldLayout">
        <pc:chgData name="Wei Li" userId="fae33518c2e5a771" providerId="LiveId" clId="{56F3CC06-3E88-4C8C-9339-1C4D4551F6D8}" dt="2022-11-13T05:11:51.911" v="1" actId="47"/>
        <pc:sldMasterMkLst>
          <pc:docMk/>
          <pc:sldMasterMk cId="1506269874" sldId="2147487691"/>
        </pc:sldMasterMkLst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1506269874" sldId="2147487691"/>
            <pc:sldLayoutMk cId="602086861" sldId="2147487692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1506269874" sldId="2147487691"/>
            <pc:sldLayoutMk cId="1326197985" sldId="2147487693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1506269874" sldId="2147487691"/>
            <pc:sldLayoutMk cId="3540411381" sldId="2147487694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1506269874" sldId="2147487691"/>
            <pc:sldLayoutMk cId="328210951" sldId="2147487695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1506269874" sldId="2147487691"/>
            <pc:sldLayoutMk cId="2068732263" sldId="2147487696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1506269874" sldId="2147487691"/>
            <pc:sldLayoutMk cId="3795376845" sldId="2147487697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1506269874" sldId="2147487691"/>
            <pc:sldLayoutMk cId="465693979" sldId="2147487698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1506269874" sldId="2147487691"/>
            <pc:sldLayoutMk cId="80135206" sldId="2147487699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1506269874" sldId="2147487691"/>
            <pc:sldLayoutMk cId="1867848364" sldId="2147487700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1506269874" sldId="2147487691"/>
            <pc:sldLayoutMk cId="876169996" sldId="2147487701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1506269874" sldId="2147487691"/>
            <pc:sldLayoutMk cId="11861513" sldId="2147487702"/>
          </pc:sldLayoutMkLst>
        </pc:sldLayoutChg>
      </pc:sldMasterChg>
      <pc:sldMasterChg chg="del delSldLayout">
        <pc:chgData name="Wei Li" userId="fae33518c2e5a771" providerId="LiveId" clId="{56F3CC06-3E88-4C8C-9339-1C4D4551F6D8}" dt="2022-11-13T05:13:02.052" v="2" actId="47"/>
        <pc:sldMasterMkLst>
          <pc:docMk/>
          <pc:sldMasterMk cId="3483943951" sldId="2147487703"/>
        </pc:sldMasterMkLst>
        <pc:sldLayoutChg chg="del">
          <pc:chgData name="Wei Li" userId="fae33518c2e5a771" providerId="LiveId" clId="{56F3CC06-3E88-4C8C-9339-1C4D4551F6D8}" dt="2022-11-13T05:13:02.052" v="2" actId="47"/>
          <pc:sldLayoutMkLst>
            <pc:docMk/>
            <pc:sldMasterMk cId="3483943951" sldId="2147487703"/>
            <pc:sldLayoutMk cId="645086249" sldId="2147487704"/>
          </pc:sldLayoutMkLst>
        </pc:sldLayoutChg>
        <pc:sldLayoutChg chg="del">
          <pc:chgData name="Wei Li" userId="fae33518c2e5a771" providerId="LiveId" clId="{56F3CC06-3E88-4C8C-9339-1C4D4551F6D8}" dt="2022-11-13T05:13:02.052" v="2" actId="47"/>
          <pc:sldLayoutMkLst>
            <pc:docMk/>
            <pc:sldMasterMk cId="3483943951" sldId="2147487703"/>
            <pc:sldLayoutMk cId="3488268799" sldId="2147487705"/>
          </pc:sldLayoutMkLst>
        </pc:sldLayoutChg>
        <pc:sldLayoutChg chg="del">
          <pc:chgData name="Wei Li" userId="fae33518c2e5a771" providerId="LiveId" clId="{56F3CC06-3E88-4C8C-9339-1C4D4551F6D8}" dt="2022-11-13T05:13:02.052" v="2" actId="47"/>
          <pc:sldLayoutMkLst>
            <pc:docMk/>
            <pc:sldMasterMk cId="3483943951" sldId="2147487703"/>
            <pc:sldLayoutMk cId="2492491645" sldId="2147487706"/>
          </pc:sldLayoutMkLst>
        </pc:sldLayoutChg>
        <pc:sldLayoutChg chg="del">
          <pc:chgData name="Wei Li" userId="fae33518c2e5a771" providerId="LiveId" clId="{56F3CC06-3E88-4C8C-9339-1C4D4551F6D8}" dt="2022-11-13T05:13:02.052" v="2" actId="47"/>
          <pc:sldLayoutMkLst>
            <pc:docMk/>
            <pc:sldMasterMk cId="3483943951" sldId="2147487703"/>
            <pc:sldLayoutMk cId="1846374770" sldId="2147487707"/>
          </pc:sldLayoutMkLst>
        </pc:sldLayoutChg>
        <pc:sldLayoutChg chg="del">
          <pc:chgData name="Wei Li" userId="fae33518c2e5a771" providerId="LiveId" clId="{56F3CC06-3E88-4C8C-9339-1C4D4551F6D8}" dt="2022-11-13T05:13:02.052" v="2" actId="47"/>
          <pc:sldLayoutMkLst>
            <pc:docMk/>
            <pc:sldMasterMk cId="3483943951" sldId="2147487703"/>
            <pc:sldLayoutMk cId="2791652741" sldId="2147487708"/>
          </pc:sldLayoutMkLst>
        </pc:sldLayoutChg>
        <pc:sldLayoutChg chg="del">
          <pc:chgData name="Wei Li" userId="fae33518c2e5a771" providerId="LiveId" clId="{56F3CC06-3E88-4C8C-9339-1C4D4551F6D8}" dt="2022-11-13T05:13:02.052" v="2" actId="47"/>
          <pc:sldLayoutMkLst>
            <pc:docMk/>
            <pc:sldMasterMk cId="3483943951" sldId="2147487703"/>
            <pc:sldLayoutMk cId="826141300" sldId="2147487709"/>
          </pc:sldLayoutMkLst>
        </pc:sldLayoutChg>
        <pc:sldLayoutChg chg="del">
          <pc:chgData name="Wei Li" userId="fae33518c2e5a771" providerId="LiveId" clId="{56F3CC06-3E88-4C8C-9339-1C4D4551F6D8}" dt="2022-11-13T05:13:02.052" v="2" actId="47"/>
          <pc:sldLayoutMkLst>
            <pc:docMk/>
            <pc:sldMasterMk cId="3483943951" sldId="2147487703"/>
            <pc:sldLayoutMk cId="613213639" sldId="2147487710"/>
          </pc:sldLayoutMkLst>
        </pc:sldLayoutChg>
        <pc:sldLayoutChg chg="del">
          <pc:chgData name="Wei Li" userId="fae33518c2e5a771" providerId="LiveId" clId="{56F3CC06-3E88-4C8C-9339-1C4D4551F6D8}" dt="2022-11-13T05:13:02.052" v="2" actId="47"/>
          <pc:sldLayoutMkLst>
            <pc:docMk/>
            <pc:sldMasterMk cId="3483943951" sldId="2147487703"/>
            <pc:sldLayoutMk cId="2255188368" sldId="2147487711"/>
          </pc:sldLayoutMkLst>
        </pc:sldLayoutChg>
        <pc:sldLayoutChg chg="del">
          <pc:chgData name="Wei Li" userId="fae33518c2e5a771" providerId="LiveId" clId="{56F3CC06-3E88-4C8C-9339-1C4D4551F6D8}" dt="2022-11-13T05:13:02.052" v="2" actId="47"/>
          <pc:sldLayoutMkLst>
            <pc:docMk/>
            <pc:sldMasterMk cId="3483943951" sldId="2147487703"/>
            <pc:sldLayoutMk cId="1832264251" sldId="2147487712"/>
          </pc:sldLayoutMkLst>
        </pc:sldLayoutChg>
        <pc:sldLayoutChg chg="del">
          <pc:chgData name="Wei Li" userId="fae33518c2e5a771" providerId="LiveId" clId="{56F3CC06-3E88-4C8C-9339-1C4D4551F6D8}" dt="2022-11-13T05:13:02.052" v="2" actId="47"/>
          <pc:sldLayoutMkLst>
            <pc:docMk/>
            <pc:sldMasterMk cId="3483943951" sldId="2147487703"/>
            <pc:sldLayoutMk cId="3175432256" sldId="2147487713"/>
          </pc:sldLayoutMkLst>
        </pc:sldLayoutChg>
        <pc:sldLayoutChg chg="del">
          <pc:chgData name="Wei Li" userId="fae33518c2e5a771" providerId="LiveId" clId="{56F3CC06-3E88-4C8C-9339-1C4D4551F6D8}" dt="2022-11-13T05:13:02.052" v="2" actId="47"/>
          <pc:sldLayoutMkLst>
            <pc:docMk/>
            <pc:sldMasterMk cId="3483943951" sldId="2147487703"/>
            <pc:sldLayoutMk cId="2993082418" sldId="2147487714"/>
          </pc:sldLayoutMkLst>
        </pc:sldLayoutChg>
      </pc:sldMasterChg>
    </pc:docChg>
  </pc:docChgLst>
  <pc:docChgLst>
    <pc:chgData name="Wei Li" userId="fae33518c2e5a771" providerId="LiveId" clId="{800C48D3-6013-4C90-B538-8F0F726BC174}"/>
    <pc:docChg chg="undo custSel addSld delSld modSld delMainMaster">
      <pc:chgData name="Wei Li" userId="fae33518c2e5a771" providerId="LiveId" clId="{800C48D3-6013-4C90-B538-8F0F726BC174}" dt="2022-12-18T13:59:29.429" v="201" actId="1076"/>
      <pc:docMkLst>
        <pc:docMk/>
      </pc:docMkLst>
      <pc:sldChg chg="del">
        <pc:chgData name="Wei Li" userId="fae33518c2e5a771" providerId="LiveId" clId="{800C48D3-6013-4C90-B538-8F0F726BC174}" dt="2022-12-18T02:43:56.107" v="64" actId="47"/>
        <pc:sldMkLst>
          <pc:docMk/>
          <pc:sldMk cId="2902771467" sldId="256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2737558635" sldId="257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2258363104" sldId="258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2860770989" sldId="259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2650651078" sldId="260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540072892" sldId="261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2109165032" sldId="262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871612093" sldId="263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3475120971" sldId="264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796249577" sldId="265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3581596312" sldId="267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3615666657" sldId="268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1469886143" sldId="269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1196094397" sldId="270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1348000880" sldId="271"/>
        </pc:sldMkLst>
      </pc:sldChg>
      <pc:sldChg chg="del">
        <pc:chgData name="Wei Li" userId="fae33518c2e5a771" providerId="LiveId" clId="{800C48D3-6013-4C90-B538-8F0F726BC174}" dt="2022-12-18T02:46:31.872" v="66" actId="47"/>
        <pc:sldMkLst>
          <pc:docMk/>
          <pc:sldMk cId="0" sldId="272"/>
        </pc:sldMkLst>
      </pc:sldChg>
      <pc:sldChg chg="del">
        <pc:chgData name="Wei Li" userId="fae33518c2e5a771" providerId="LiveId" clId="{800C48D3-6013-4C90-B538-8F0F726BC174}" dt="2022-12-18T02:46:31.872" v="66" actId="47"/>
        <pc:sldMkLst>
          <pc:docMk/>
          <pc:sldMk cId="0" sldId="273"/>
        </pc:sldMkLst>
      </pc:sldChg>
      <pc:sldChg chg="modSp del mod">
        <pc:chgData name="Wei Li" userId="fae33518c2e5a771" providerId="LiveId" clId="{800C48D3-6013-4C90-B538-8F0F726BC174}" dt="2022-12-18T13:58:28.200" v="195" actId="27636"/>
        <pc:sldMkLst>
          <pc:docMk/>
          <pc:sldMk cId="0" sldId="274"/>
        </pc:sldMkLst>
        <pc:spChg chg="mod">
          <ac:chgData name="Wei Li" userId="fae33518c2e5a771" providerId="LiveId" clId="{800C48D3-6013-4C90-B538-8F0F726BC174}" dt="2022-12-18T13:58:28.200" v="195" actId="27636"/>
          <ac:spMkLst>
            <pc:docMk/>
            <pc:sldMk cId="0" sldId="274"/>
            <ac:spMk id="214" creationId="{00000000-0000-0000-0000-000000000000}"/>
          </ac:spMkLst>
        </pc:spChg>
      </pc:sldChg>
      <pc:sldChg chg="modSp del mod">
        <pc:chgData name="Wei Li" userId="fae33518c2e5a771" providerId="LiveId" clId="{800C48D3-6013-4C90-B538-8F0F726BC174}" dt="2022-12-18T13:58:28.204" v="196" actId="27636"/>
        <pc:sldMkLst>
          <pc:docMk/>
          <pc:sldMk cId="0" sldId="275"/>
        </pc:sldMkLst>
        <pc:spChg chg="mod">
          <ac:chgData name="Wei Li" userId="fae33518c2e5a771" providerId="LiveId" clId="{800C48D3-6013-4C90-B538-8F0F726BC174}" dt="2022-12-18T13:58:28.204" v="196" actId="27636"/>
          <ac:spMkLst>
            <pc:docMk/>
            <pc:sldMk cId="0" sldId="275"/>
            <ac:spMk id="217" creationId="{00000000-0000-0000-0000-000000000000}"/>
          </ac:spMkLst>
        </pc:spChg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276"/>
        </pc:sldMkLst>
      </pc:sldChg>
      <pc:sldChg chg="del">
        <pc:chgData name="Wei Li" userId="fae33518c2e5a771" providerId="LiveId" clId="{800C48D3-6013-4C90-B538-8F0F726BC174}" dt="2022-12-18T02:46:31.872" v="66" actId="47"/>
        <pc:sldMkLst>
          <pc:docMk/>
          <pc:sldMk cId="0" sldId="278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282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283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284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285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286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287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288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289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407784251" sldId="421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2661496413" sldId="422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0" sldId="545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0" sldId="562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162425866" sldId="594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2011623183" sldId="595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2839671716" sldId="597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537843460" sldId="605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395260202" sldId="606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1532215352" sldId="607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1768418806" sldId="610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1791553671" sldId="611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2134569868" sldId="612"/>
        </pc:sldMkLst>
      </pc:sldChg>
      <pc:sldChg chg="modSp mod">
        <pc:chgData name="Wei Li" userId="fae33518c2e5a771" providerId="LiveId" clId="{800C48D3-6013-4C90-B538-8F0F726BC174}" dt="2022-12-18T03:04:48.375" v="98" actId="20577"/>
        <pc:sldMkLst>
          <pc:docMk/>
          <pc:sldMk cId="4265739660" sldId="791"/>
        </pc:sldMkLst>
        <pc:spChg chg="mod">
          <ac:chgData name="Wei Li" userId="fae33518c2e5a771" providerId="LiveId" clId="{800C48D3-6013-4C90-B538-8F0F726BC174}" dt="2022-12-18T03:04:48.375" v="98" actId="20577"/>
          <ac:spMkLst>
            <pc:docMk/>
            <pc:sldMk cId="4265739660" sldId="791"/>
            <ac:spMk id="2" creationId="{00000000-0000-0000-0000-000000000000}"/>
          </ac:spMkLst>
        </pc:spChg>
        <pc:spChg chg="mod">
          <ac:chgData name="Wei Li" userId="fae33518c2e5a771" providerId="LiveId" clId="{800C48D3-6013-4C90-B538-8F0F726BC174}" dt="2022-12-18T03:04:31.945" v="97" actId="20577"/>
          <ac:spMkLst>
            <pc:docMk/>
            <pc:sldMk cId="4265739660" sldId="791"/>
            <ac:spMk id="14337" creationId="{00000000-0000-0000-0000-000000000000}"/>
          </ac:spMkLst>
        </pc:spChg>
      </pc:sldChg>
      <pc:sldChg chg="modSp mod">
        <pc:chgData name="Wei Li" userId="fae33518c2e5a771" providerId="LiveId" clId="{800C48D3-6013-4C90-B538-8F0F726BC174}" dt="2022-12-18T02:43:04.989" v="47" actId="20577"/>
        <pc:sldMkLst>
          <pc:docMk/>
          <pc:sldMk cId="0" sldId="1614"/>
        </pc:sldMkLst>
        <pc:spChg chg="mod">
          <ac:chgData name="Wei Li" userId="fae33518c2e5a771" providerId="LiveId" clId="{800C48D3-6013-4C90-B538-8F0F726BC174}" dt="2022-12-18T02:42:09.543" v="19" actId="20577"/>
          <ac:spMkLst>
            <pc:docMk/>
            <pc:sldMk cId="0" sldId="1614"/>
            <ac:spMk id="3" creationId="{0DFA149E-1499-1A1A-3595-9F887A230A39}"/>
          </ac:spMkLst>
        </pc:spChg>
        <pc:spChg chg="mod">
          <ac:chgData name="Wei Li" userId="fae33518c2e5a771" providerId="LiveId" clId="{800C48D3-6013-4C90-B538-8F0F726BC174}" dt="2022-12-18T02:43:04.989" v="47" actId="20577"/>
          <ac:spMkLst>
            <pc:docMk/>
            <pc:sldMk cId="0" sldId="1614"/>
            <ac:spMk id="1981" creationId="{00000000-0000-0000-0000-000000000000}"/>
          </ac:spMkLst>
        </pc:spChg>
      </pc:sldChg>
      <pc:sldChg chg="modSp mod">
        <pc:chgData name="Wei Li" userId="fae33518c2e5a771" providerId="LiveId" clId="{800C48D3-6013-4C90-B538-8F0F726BC174}" dt="2022-12-18T13:57:57.073" v="190"/>
        <pc:sldMkLst>
          <pc:docMk/>
          <pc:sldMk cId="2948737989" sldId="3890"/>
        </pc:sldMkLst>
        <pc:spChg chg="mod">
          <ac:chgData name="Wei Li" userId="fae33518c2e5a771" providerId="LiveId" clId="{800C48D3-6013-4C90-B538-8F0F726BC174}" dt="2022-12-18T02:53:26.871" v="74" actId="20577"/>
          <ac:spMkLst>
            <pc:docMk/>
            <pc:sldMk cId="2948737989" sldId="3890"/>
            <ac:spMk id="9221" creationId="{1963743E-278D-4EB4-B42D-E105CC2F7DE7}"/>
          </ac:spMkLst>
        </pc:spChg>
        <pc:spChg chg="mod">
          <ac:chgData name="Wei Li" userId="fae33518c2e5a771" providerId="LiveId" clId="{800C48D3-6013-4C90-B538-8F0F726BC174}" dt="2022-12-18T13:57:57.073" v="190"/>
          <ac:spMkLst>
            <pc:docMk/>
            <pc:sldMk cId="2948737989" sldId="3890"/>
            <ac:spMk id="392195" creationId="{00000000-0000-0000-0000-000000000000}"/>
          </ac:spMkLst>
        </pc:spChg>
      </pc:sldChg>
      <pc:sldChg chg="modSp mod">
        <pc:chgData name="Wei Li" userId="fae33518c2e5a771" providerId="LiveId" clId="{800C48D3-6013-4C90-B538-8F0F726BC174}" dt="2022-12-18T02:43:39.860" v="63" actId="20577"/>
        <pc:sldMkLst>
          <pc:docMk/>
          <pc:sldMk cId="2762501048" sldId="5383"/>
        </pc:sldMkLst>
        <pc:spChg chg="mod">
          <ac:chgData name="Wei Li" userId="fae33518c2e5a771" providerId="LiveId" clId="{800C48D3-6013-4C90-B538-8F0F726BC174}" dt="2022-12-18T02:42:21.239" v="26" actId="20577"/>
          <ac:spMkLst>
            <pc:docMk/>
            <pc:sldMk cId="2762501048" sldId="5383"/>
            <ac:spMk id="3" creationId="{0DFA149E-1499-1A1A-3595-9F887A230A39}"/>
          </ac:spMkLst>
        </pc:spChg>
        <pc:spChg chg="mod">
          <ac:chgData name="Wei Li" userId="fae33518c2e5a771" providerId="LiveId" clId="{800C48D3-6013-4C90-B538-8F0F726BC174}" dt="2022-12-18T02:43:39.860" v="63" actId="20577"/>
          <ac:spMkLst>
            <pc:docMk/>
            <pc:sldMk cId="2762501048" sldId="5383"/>
            <ac:spMk id="1981" creationId="{00000000-0000-0000-0000-000000000000}"/>
          </ac:spMkLst>
        </pc:spChg>
      </pc:sldChg>
      <pc:sldChg chg="del">
        <pc:chgData name="Wei Li" userId="fae33518c2e5a771" providerId="LiveId" clId="{800C48D3-6013-4C90-B538-8F0F726BC174}" dt="2022-12-18T03:05:00.962" v="100" actId="47"/>
        <pc:sldMkLst>
          <pc:docMk/>
          <pc:sldMk cId="2078876896" sldId="5391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1045606831" sldId="5398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399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400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401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402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403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404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405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406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407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408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409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410"/>
        </pc:sldMkLst>
      </pc:sldChg>
      <pc:sldChg chg="del">
        <pc:chgData name="Wei Li" userId="fae33518c2e5a771" providerId="LiveId" clId="{800C48D3-6013-4C90-B538-8F0F726BC174}" dt="2022-12-18T02:46:31.872" v="66" actId="47"/>
        <pc:sldMkLst>
          <pc:docMk/>
          <pc:sldMk cId="0" sldId="5411"/>
        </pc:sldMkLst>
      </pc:sldChg>
      <pc:sldChg chg="del">
        <pc:chgData name="Wei Li" userId="fae33518c2e5a771" providerId="LiveId" clId="{800C48D3-6013-4C90-B538-8F0F726BC174}" dt="2022-12-18T02:46:31.872" v="66" actId="47"/>
        <pc:sldMkLst>
          <pc:docMk/>
          <pc:sldMk cId="0" sldId="5412"/>
        </pc:sldMkLst>
      </pc:sldChg>
      <pc:sldChg chg="del">
        <pc:chgData name="Wei Li" userId="fae33518c2e5a771" providerId="LiveId" clId="{800C48D3-6013-4C90-B538-8F0F726BC174}" dt="2022-12-18T02:46:31.872" v="66" actId="47"/>
        <pc:sldMkLst>
          <pc:docMk/>
          <pc:sldMk cId="0" sldId="5413"/>
        </pc:sldMkLst>
      </pc:sldChg>
      <pc:sldChg chg="del">
        <pc:chgData name="Wei Li" userId="fae33518c2e5a771" providerId="LiveId" clId="{800C48D3-6013-4C90-B538-8F0F726BC174}" dt="2022-12-18T02:46:31.872" v="66" actId="47"/>
        <pc:sldMkLst>
          <pc:docMk/>
          <pc:sldMk cId="0" sldId="5414"/>
        </pc:sldMkLst>
      </pc:sldChg>
      <pc:sldChg chg="del">
        <pc:chgData name="Wei Li" userId="fae33518c2e5a771" providerId="LiveId" clId="{800C48D3-6013-4C90-B538-8F0F726BC174}" dt="2022-12-18T02:50:47.128" v="68" actId="47"/>
        <pc:sldMkLst>
          <pc:docMk/>
          <pc:sldMk cId="1339740067" sldId="5415"/>
        </pc:sldMkLst>
      </pc:sldChg>
      <pc:sldChg chg="del">
        <pc:chgData name="Wei Li" userId="fae33518c2e5a771" providerId="LiveId" clId="{800C48D3-6013-4C90-B538-8F0F726BC174}" dt="2022-12-18T02:50:36.885" v="67" actId="47"/>
        <pc:sldMkLst>
          <pc:docMk/>
          <pc:sldMk cId="3223248514" sldId="5416"/>
        </pc:sldMkLst>
      </pc:sldChg>
      <pc:sldChg chg="del">
        <pc:chgData name="Wei Li" userId="fae33518c2e5a771" providerId="LiveId" clId="{800C48D3-6013-4C90-B538-8F0F726BC174}" dt="2022-12-18T02:50:36.885" v="67" actId="47"/>
        <pc:sldMkLst>
          <pc:docMk/>
          <pc:sldMk cId="252594167" sldId="5417"/>
        </pc:sldMkLst>
      </pc:sldChg>
      <pc:sldChg chg="del">
        <pc:chgData name="Wei Li" userId="fae33518c2e5a771" providerId="LiveId" clId="{800C48D3-6013-4C90-B538-8F0F726BC174}" dt="2022-12-18T02:50:36.885" v="67" actId="47"/>
        <pc:sldMkLst>
          <pc:docMk/>
          <pc:sldMk cId="2900244282" sldId="5418"/>
        </pc:sldMkLst>
      </pc:sldChg>
      <pc:sldChg chg="modSp add mod">
        <pc:chgData name="Wei Li" userId="fae33518c2e5a771" providerId="LiveId" clId="{800C48D3-6013-4C90-B538-8F0F726BC174}" dt="2022-12-18T03:07:13.978" v="130" actId="20577"/>
        <pc:sldMkLst>
          <pc:docMk/>
          <pc:sldMk cId="3310175174" sldId="5436"/>
        </pc:sldMkLst>
        <pc:spChg chg="mod">
          <ac:chgData name="Wei Li" userId="fae33518c2e5a771" providerId="LiveId" clId="{800C48D3-6013-4C90-B538-8F0F726BC174}" dt="2022-12-18T03:07:13.978" v="130" actId="20577"/>
          <ac:spMkLst>
            <pc:docMk/>
            <pc:sldMk cId="3310175174" sldId="5436"/>
            <ac:spMk id="2" creationId="{00000000-0000-0000-0000-000000000000}"/>
          </ac:spMkLst>
        </pc:spChg>
        <pc:spChg chg="mod">
          <ac:chgData name="Wei Li" userId="fae33518c2e5a771" providerId="LiveId" clId="{800C48D3-6013-4C90-B538-8F0F726BC174}" dt="2022-12-18T03:06:50.342" v="126" actId="255"/>
          <ac:spMkLst>
            <pc:docMk/>
            <pc:sldMk cId="3310175174" sldId="5436"/>
            <ac:spMk id="14337" creationId="{00000000-0000-0000-0000-000000000000}"/>
          </ac:spMkLst>
        </pc:spChg>
      </pc:sldChg>
      <pc:sldChg chg="modSp add mod">
        <pc:chgData name="Wei Li" userId="fae33518c2e5a771" providerId="LiveId" clId="{800C48D3-6013-4C90-B538-8F0F726BC174}" dt="2022-12-18T03:14:44.125" v="183" actId="20577"/>
        <pc:sldMkLst>
          <pc:docMk/>
          <pc:sldMk cId="1643079759" sldId="5437"/>
        </pc:sldMkLst>
        <pc:spChg chg="mod">
          <ac:chgData name="Wei Li" userId="fae33518c2e5a771" providerId="LiveId" clId="{800C48D3-6013-4C90-B538-8F0F726BC174}" dt="2022-12-18T03:08:06.059" v="161" actId="20577"/>
          <ac:spMkLst>
            <pc:docMk/>
            <pc:sldMk cId="1643079759" sldId="5437"/>
            <ac:spMk id="2" creationId="{00000000-0000-0000-0000-000000000000}"/>
          </ac:spMkLst>
        </pc:spChg>
        <pc:spChg chg="mod">
          <ac:chgData name="Wei Li" userId="fae33518c2e5a771" providerId="LiveId" clId="{800C48D3-6013-4C90-B538-8F0F726BC174}" dt="2022-12-18T03:14:44.125" v="183" actId="20577"/>
          <ac:spMkLst>
            <pc:docMk/>
            <pc:sldMk cId="1643079759" sldId="5437"/>
            <ac:spMk id="14337" creationId="{00000000-0000-0000-0000-000000000000}"/>
          </ac:spMkLst>
        </pc:spChg>
      </pc:sldChg>
      <pc:sldChg chg="modSp mod">
        <pc:chgData name="Wei Li" userId="fae33518c2e5a771" providerId="LiveId" clId="{800C48D3-6013-4C90-B538-8F0F726BC174}" dt="2022-12-18T13:58:28.153" v="191" actId="27636"/>
        <pc:sldMkLst>
          <pc:docMk/>
          <pc:sldMk cId="0" sldId="5438"/>
        </pc:sldMkLst>
        <pc:spChg chg="mod">
          <ac:chgData name="Wei Li" userId="fae33518c2e5a771" providerId="LiveId" clId="{800C48D3-6013-4C90-B538-8F0F726BC174}" dt="2022-12-18T13:58:28.153" v="191" actId="27636"/>
          <ac:spMkLst>
            <pc:docMk/>
            <pc:sldMk cId="0" sldId="5438"/>
            <ac:spMk id="151" creationId="{00000000-0000-0000-0000-000000000000}"/>
          </ac:spMkLst>
        </pc:spChg>
      </pc:sldChg>
      <pc:sldChg chg="modSp mod">
        <pc:chgData name="Wei Li" userId="fae33518c2e5a771" providerId="LiveId" clId="{800C48D3-6013-4C90-B538-8F0F726BC174}" dt="2022-12-18T13:58:52.572" v="198" actId="255"/>
        <pc:sldMkLst>
          <pc:docMk/>
          <pc:sldMk cId="0" sldId="5439"/>
        </pc:sldMkLst>
        <pc:spChg chg="mod">
          <ac:chgData name="Wei Li" userId="fae33518c2e5a771" providerId="LiveId" clId="{800C48D3-6013-4C90-B538-8F0F726BC174}" dt="2022-12-18T13:58:52.572" v="198" actId="255"/>
          <ac:spMkLst>
            <pc:docMk/>
            <pc:sldMk cId="0" sldId="5439"/>
            <ac:spMk id="155" creationId="{00000000-0000-0000-0000-000000000000}"/>
          </ac:spMkLst>
        </pc:spChg>
      </pc:sldChg>
      <pc:sldChg chg="modSp mod">
        <pc:chgData name="Wei Li" userId="fae33518c2e5a771" providerId="LiveId" clId="{800C48D3-6013-4C90-B538-8F0F726BC174}" dt="2022-12-18T13:58:28.180" v="193" actId="27636"/>
        <pc:sldMkLst>
          <pc:docMk/>
          <pc:sldMk cId="0" sldId="5442"/>
        </pc:sldMkLst>
        <pc:spChg chg="mod">
          <ac:chgData name="Wei Li" userId="fae33518c2e5a771" providerId="LiveId" clId="{800C48D3-6013-4C90-B538-8F0F726BC174}" dt="2022-12-18T13:58:28.180" v="193" actId="27636"/>
          <ac:spMkLst>
            <pc:docMk/>
            <pc:sldMk cId="0" sldId="5442"/>
            <ac:spMk id="165" creationId="{00000000-0000-0000-0000-000000000000}"/>
          </ac:spMkLst>
        </pc:spChg>
      </pc:sldChg>
      <pc:sldChg chg="modSp mod">
        <pc:chgData name="Wei Li" userId="fae33518c2e5a771" providerId="LiveId" clId="{800C48D3-6013-4C90-B538-8F0F726BC174}" dt="2022-12-18T13:59:29.429" v="201" actId="1076"/>
        <pc:sldMkLst>
          <pc:docMk/>
          <pc:sldMk cId="0" sldId="5445"/>
        </pc:sldMkLst>
        <pc:picChg chg="mod">
          <ac:chgData name="Wei Li" userId="fae33518c2e5a771" providerId="LiveId" clId="{800C48D3-6013-4C90-B538-8F0F726BC174}" dt="2022-12-18T13:59:29.429" v="201" actId="1076"/>
          <ac:picMkLst>
            <pc:docMk/>
            <pc:sldMk cId="0" sldId="5445"/>
            <ac:picMk id="177" creationId="{00000000-0000-0000-0000-000000000000}"/>
          </ac:picMkLst>
        </pc:picChg>
      </pc:sldChg>
      <pc:sldChg chg="modSp mod">
        <pc:chgData name="Wei Li" userId="fae33518c2e5a771" providerId="LiveId" clId="{800C48D3-6013-4C90-B538-8F0F726BC174}" dt="2022-12-18T13:58:28.192" v="194" actId="27636"/>
        <pc:sldMkLst>
          <pc:docMk/>
          <pc:sldMk cId="0" sldId="5449"/>
        </pc:sldMkLst>
        <pc:spChg chg="mod">
          <ac:chgData name="Wei Li" userId="fae33518c2e5a771" providerId="LiveId" clId="{800C48D3-6013-4C90-B538-8F0F726BC174}" dt="2022-12-18T13:58:28.192" v="194" actId="27636"/>
          <ac:spMkLst>
            <pc:docMk/>
            <pc:sldMk cId="0" sldId="5449"/>
            <ac:spMk id="194" creationId="{00000000-0000-0000-0000-000000000000}"/>
          </ac:spMkLst>
        </pc:spChg>
      </pc:sldChg>
      <pc:sldMasterChg chg="del delSldLayout">
        <pc:chgData name="Wei Li" userId="fae33518c2e5a771" providerId="LiveId" clId="{800C48D3-6013-4C90-B538-8F0F726BC174}" dt="2022-12-18T02:43:56.107" v="64" actId="47"/>
        <pc:sldMasterMkLst>
          <pc:docMk/>
          <pc:sldMasterMk cId="2404574583" sldId="2147487715"/>
        </pc:sldMasterMkLst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404574583" sldId="2147487715"/>
            <pc:sldLayoutMk cId="2490698935" sldId="2147487716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404574583" sldId="2147487715"/>
            <pc:sldLayoutMk cId="1453788966" sldId="2147487717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404574583" sldId="2147487715"/>
            <pc:sldLayoutMk cId="2485514233" sldId="2147487718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404574583" sldId="2147487715"/>
            <pc:sldLayoutMk cId="2152053381" sldId="2147487719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404574583" sldId="2147487715"/>
            <pc:sldLayoutMk cId="3959182716" sldId="2147487720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404574583" sldId="2147487715"/>
            <pc:sldLayoutMk cId="358695152" sldId="2147487721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404574583" sldId="2147487715"/>
            <pc:sldLayoutMk cId="351146956" sldId="2147487722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404574583" sldId="2147487715"/>
            <pc:sldLayoutMk cId="790520047" sldId="2147487723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404574583" sldId="2147487715"/>
            <pc:sldLayoutMk cId="2848330190" sldId="2147487724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404574583" sldId="2147487715"/>
            <pc:sldLayoutMk cId="412262222" sldId="2147487725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404574583" sldId="2147487715"/>
            <pc:sldLayoutMk cId="3395182097" sldId="2147487726"/>
          </pc:sldLayoutMkLst>
        </pc:sldLayoutChg>
      </pc:sldMasterChg>
      <pc:sldMasterChg chg="del delSldLayout">
        <pc:chgData name="Wei Li" userId="fae33518c2e5a771" providerId="LiveId" clId="{800C48D3-6013-4C90-B538-8F0F726BC174}" dt="2022-12-18T02:43:56.107" v="64" actId="47"/>
        <pc:sldMasterMkLst>
          <pc:docMk/>
          <pc:sldMasterMk cId="3164508215" sldId="2147487727"/>
        </pc:sldMasterMkLst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3164508215" sldId="2147487727"/>
            <pc:sldLayoutMk cId="3205434218" sldId="2147487728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3164508215" sldId="2147487727"/>
            <pc:sldLayoutMk cId="1905923258" sldId="2147487729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3164508215" sldId="2147487727"/>
            <pc:sldLayoutMk cId="2614768376" sldId="2147487730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3164508215" sldId="2147487727"/>
            <pc:sldLayoutMk cId="282179872" sldId="2147487731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3164508215" sldId="2147487727"/>
            <pc:sldLayoutMk cId="4043796403" sldId="2147487732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3164508215" sldId="2147487727"/>
            <pc:sldLayoutMk cId="1108369793" sldId="2147487733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3164508215" sldId="2147487727"/>
            <pc:sldLayoutMk cId="4287703488" sldId="2147487734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3164508215" sldId="2147487727"/>
            <pc:sldLayoutMk cId="362753047" sldId="2147487735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3164508215" sldId="2147487727"/>
            <pc:sldLayoutMk cId="1443132468" sldId="2147487736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3164508215" sldId="2147487727"/>
            <pc:sldLayoutMk cId="2075773673" sldId="2147487737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3164508215" sldId="2147487727"/>
            <pc:sldLayoutMk cId="1266729465" sldId="2147487738"/>
          </pc:sldLayoutMkLst>
        </pc:sldLayoutChg>
      </pc:sldMasterChg>
      <pc:sldMasterChg chg="del delSldLayout">
        <pc:chgData name="Wei Li" userId="fae33518c2e5a771" providerId="LiveId" clId="{800C48D3-6013-4C90-B538-8F0F726BC174}" dt="2022-12-18T02:43:56.107" v="64" actId="47"/>
        <pc:sldMasterMkLst>
          <pc:docMk/>
          <pc:sldMasterMk cId="699515598" sldId="2147487739"/>
        </pc:sldMasterMkLst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699515598" sldId="2147487739"/>
            <pc:sldLayoutMk cId="2174356524" sldId="2147487740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699515598" sldId="2147487739"/>
            <pc:sldLayoutMk cId="2162788932" sldId="2147487741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699515598" sldId="2147487739"/>
            <pc:sldLayoutMk cId="2846988722" sldId="2147487742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699515598" sldId="2147487739"/>
            <pc:sldLayoutMk cId="1357880899" sldId="2147487743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699515598" sldId="2147487739"/>
            <pc:sldLayoutMk cId="4102562001" sldId="2147487744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699515598" sldId="2147487739"/>
            <pc:sldLayoutMk cId="353760702" sldId="2147487745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699515598" sldId="2147487739"/>
            <pc:sldLayoutMk cId="2588104467" sldId="2147487746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699515598" sldId="2147487739"/>
            <pc:sldLayoutMk cId="3709707808" sldId="2147487747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699515598" sldId="2147487739"/>
            <pc:sldLayoutMk cId="1349962758" sldId="2147487748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699515598" sldId="2147487739"/>
            <pc:sldLayoutMk cId="3386317991" sldId="2147487749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699515598" sldId="2147487739"/>
            <pc:sldLayoutMk cId="1302084498" sldId="2147487750"/>
          </pc:sldLayoutMkLst>
        </pc:sldLayoutChg>
      </pc:sldMasterChg>
      <pc:sldMasterChg chg="del delSldLayout">
        <pc:chgData name="Wei Li" userId="fae33518c2e5a771" providerId="LiveId" clId="{800C48D3-6013-4C90-B538-8F0F726BC174}" dt="2022-12-18T02:43:56.107" v="64" actId="47"/>
        <pc:sldMasterMkLst>
          <pc:docMk/>
          <pc:sldMasterMk cId="2616036206" sldId="2147487751"/>
        </pc:sldMasterMkLst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616036206" sldId="2147487751"/>
            <pc:sldLayoutMk cId="1597852366" sldId="2147487752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616036206" sldId="2147487751"/>
            <pc:sldLayoutMk cId="1022275211" sldId="2147487753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616036206" sldId="2147487751"/>
            <pc:sldLayoutMk cId="1978011136" sldId="2147487754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616036206" sldId="2147487751"/>
            <pc:sldLayoutMk cId="324508706" sldId="2147487755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616036206" sldId="2147487751"/>
            <pc:sldLayoutMk cId="2780593596" sldId="2147487756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616036206" sldId="2147487751"/>
            <pc:sldLayoutMk cId="808465949" sldId="2147487757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616036206" sldId="2147487751"/>
            <pc:sldLayoutMk cId="2084613041" sldId="2147487758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616036206" sldId="2147487751"/>
            <pc:sldLayoutMk cId="2072001471" sldId="2147487759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616036206" sldId="2147487751"/>
            <pc:sldLayoutMk cId="2593059066" sldId="2147487760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616036206" sldId="2147487751"/>
            <pc:sldLayoutMk cId="1179092000" sldId="2147487761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616036206" sldId="2147487751"/>
            <pc:sldLayoutMk cId="2563355386" sldId="2147487762"/>
          </pc:sldLayoutMkLst>
        </pc:sldLayoutChg>
      </pc:sldMasterChg>
      <pc:sldMasterChg chg="del delSldLayout">
        <pc:chgData name="Wei Li" userId="fae33518c2e5a771" providerId="LiveId" clId="{800C48D3-6013-4C90-B538-8F0F726BC174}" dt="2022-12-18T02:46:31.872" v="66" actId="47"/>
        <pc:sldMasterMkLst>
          <pc:docMk/>
          <pc:sldMasterMk cId="2989883385" sldId="2147487763"/>
        </pc:sldMasterMkLst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13295512" sldId="2147487764"/>
          </pc:sldLayoutMkLst>
        </pc:sldLayoutChg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3323734866" sldId="2147487765"/>
          </pc:sldLayoutMkLst>
        </pc:sldLayoutChg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2308774053" sldId="2147487766"/>
          </pc:sldLayoutMkLst>
        </pc:sldLayoutChg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1348372729" sldId="2147487767"/>
          </pc:sldLayoutMkLst>
        </pc:sldLayoutChg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2238527579" sldId="2147487768"/>
          </pc:sldLayoutMkLst>
        </pc:sldLayoutChg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2215009745" sldId="2147487769"/>
          </pc:sldLayoutMkLst>
        </pc:sldLayoutChg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3881754312" sldId="2147487770"/>
          </pc:sldLayoutMkLst>
        </pc:sldLayoutChg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3195464497" sldId="2147487771"/>
          </pc:sldLayoutMkLst>
        </pc:sldLayoutChg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735198409" sldId="2147487772"/>
          </pc:sldLayoutMkLst>
        </pc:sldLayoutChg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3913253097" sldId="2147487773"/>
          </pc:sldLayoutMkLst>
        </pc:sldLayoutChg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221631302" sldId="2147487774"/>
          </pc:sldLayoutMkLst>
        </pc:sldLayoutChg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2587510752" sldId="2147487775"/>
          </pc:sldLayoutMkLst>
        </pc:sldLayoutChg>
      </pc:sldMasterChg>
      <pc:sldMasterChg chg="del delSldLayout">
        <pc:chgData name="Wei Li" userId="fae33518c2e5a771" providerId="LiveId" clId="{800C48D3-6013-4C90-B538-8F0F726BC174}" dt="2022-12-18T02:46:26.879" v="65" actId="47"/>
        <pc:sldMasterMkLst>
          <pc:docMk/>
          <pc:sldMasterMk cId="3336953466" sldId="2147487776"/>
        </pc:sldMasterMkLst>
        <pc:sldLayoutChg chg="del">
          <pc:chgData name="Wei Li" userId="fae33518c2e5a771" providerId="LiveId" clId="{800C48D3-6013-4C90-B538-8F0F726BC174}" dt="2022-12-18T02:46:26.879" v="65" actId="47"/>
          <pc:sldLayoutMkLst>
            <pc:docMk/>
            <pc:sldMasterMk cId="3336953466" sldId="2147487776"/>
            <pc:sldLayoutMk cId="1507392134" sldId="2147487777"/>
          </pc:sldLayoutMkLst>
        </pc:sldLayoutChg>
        <pc:sldLayoutChg chg="del">
          <pc:chgData name="Wei Li" userId="fae33518c2e5a771" providerId="LiveId" clId="{800C48D3-6013-4C90-B538-8F0F726BC174}" dt="2022-12-18T02:46:26.879" v="65" actId="47"/>
          <pc:sldLayoutMkLst>
            <pc:docMk/>
            <pc:sldMasterMk cId="3336953466" sldId="2147487776"/>
            <pc:sldLayoutMk cId="3356743536" sldId="2147487778"/>
          </pc:sldLayoutMkLst>
        </pc:sldLayoutChg>
        <pc:sldLayoutChg chg="del">
          <pc:chgData name="Wei Li" userId="fae33518c2e5a771" providerId="LiveId" clId="{800C48D3-6013-4C90-B538-8F0F726BC174}" dt="2022-12-18T02:46:26.879" v="65" actId="47"/>
          <pc:sldLayoutMkLst>
            <pc:docMk/>
            <pc:sldMasterMk cId="3336953466" sldId="2147487776"/>
            <pc:sldLayoutMk cId="443420569" sldId="2147487779"/>
          </pc:sldLayoutMkLst>
        </pc:sldLayoutChg>
        <pc:sldLayoutChg chg="del">
          <pc:chgData name="Wei Li" userId="fae33518c2e5a771" providerId="LiveId" clId="{800C48D3-6013-4C90-B538-8F0F726BC174}" dt="2022-12-18T02:46:26.879" v="65" actId="47"/>
          <pc:sldLayoutMkLst>
            <pc:docMk/>
            <pc:sldMasterMk cId="3336953466" sldId="2147487776"/>
            <pc:sldLayoutMk cId="3009216150" sldId="2147487780"/>
          </pc:sldLayoutMkLst>
        </pc:sldLayoutChg>
        <pc:sldLayoutChg chg="del">
          <pc:chgData name="Wei Li" userId="fae33518c2e5a771" providerId="LiveId" clId="{800C48D3-6013-4C90-B538-8F0F726BC174}" dt="2022-12-18T02:46:26.879" v="65" actId="47"/>
          <pc:sldLayoutMkLst>
            <pc:docMk/>
            <pc:sldMasterMk cId="3336953466" sldId="2147487776"/>
            <pc:sldLayoutMk cId="2110580195" sldId="2147487781"/>
          </pc:sldLayoutMkLst>
        </pc:sldLayoutChg>
        <pc:sldLayoutChg chg="del">
          <pc:chgData name="Wei Li" userId="fae33518c2e5a771" providerId="LiveId" clId="{800C48D3-6013-4C90-B538-8F0F726BC174}" dt="2022-12-18T02:46:26.879" v="65" actId="47"/>
          <pc:sldLayoutMkLst>
            <pc:docMk/>
            <pc:sldMasterMk cId="3336953466" sldId="2147487776"/>
            <pc:sldLayoutMk cId="1122410542" sldId="2147487782"/>
          </pc:sldLayoutMkLst>
        </pc:sldLayoutChg>
        <pc:sldLayoutChg chg="del">
          <pc:chgData name="Wei Li" userId="fae33518c2e5a771" providerId="LiveId" clId="{800C48D3-6013-4C90-B538-8F0F726BC174}" dt="2022-12-18T02:46:26.879" v="65" actId="47"/>
          <pc:sldLayoutMkLst>
            <pc:docMk/>
            <pc:sldMasterMk cId="3336953466" sldId="2147487776"/>
            <pc:sldLayoutMk cId="4223748115" sldId="2147487783"/>
          </pc:sldLayoutMkLst>
        </pc:sldLayoutChg>
        <pc:sldLayoutChg chg="del">
          <pc:chgData name="Wei Li" userId="fae33518c2e5a771" providerId="LiveId" clId="{800C48D3-6013-4C90-B538-8F0F726BC174}" dt="2022-12-18T02:46:26.879" v="65" actId="47"/>
          <pc:sldLayoutMkLst>
            <pc:docMk/>
            <pc:sldMasterMk cId="3336953466" sldId="2147487776"/>
            <pc:sldLayoutMk cId="3417531584" sldId="2147487784"/>
          </pc:sldLayoutMkLst>
        </pc:sldLayoutChg>
        <pc:sldLayoutChg chg="del">
          <pc:chgData name="Wei Li" userId="fae33518c2e5a771" providerId="LiveId" clId="{800C48D3-6013-4C90-B538-8F0F726BC174}" dt="2022-12-18T02:46:26.879" v="65" actId="47"/>
          <pc:sldLayoutMkLst>
            <pc:docMk/>
            <pc:sldMasterMk cId="3336953466" sldId="2147487776"/>
            <pc:sldLayoutMk cId="1745166939" sldId="2147487785"/>
          </pc:sldLayoutMkLst>
        </pc:sldLayoutChg>
        <pc:sldLayoutChg chg="del">
          <pc:chgData name="Wei Li" userId="fae33518c2e5a771" providerId="LiveId" clId="{800C48D3-6013-4C90-B538-8F0F726BC174}" dt="2022-12-18T02:46:26.879" v="65" actId="47"/>
          <pc:sldLayoutMkLst>
            <pc:docMk/>
            <pc:sldMasterMk cId="3336953466" sldId="2147487776"/>
            <pc:sldLayoutMk cId="1269960552" sldId="2147487786"/>
          </pc:sldLayoutMkLst>
        </pc:sldLayoutChg>
        <pc:sldLayoutChg chg="del">
          <pc:chgData name="Wei Li" userId="fae33518c2e5a771" providerId="LiveId" clId="{800C48D3-6013-4C90-B538-8F0F726BC174}" dt="2022-12-18T02:46:26.879" v="65" actId="47"/>
          <pc:sldLayoutMkLst>
            <pc:docMk/>
            <pc:sldMasterMk cId="3336953466" sldId="2147487776"/>
            <pc:sldLayoutMk cId="1742633515" sldId="2147487787"/>
          </pc:sldLayoutMkLst>
        </pc:sldLayoutChg>
      </pc:sldMasterChg>
      <pc:sldMasterChg chg="del delSldLayout">
        <pc:chgData name="Wei Li" userId="fae33518c2e5a771" providerId="LiveId" clId="{800C48D3-6013-4C90-B538-8F0F726BC174}" dt="2022-12-18T02:50:47.128" v="68" actId="47"/>
        <pc:sldMasterMkLst>
          <pc:docMk/>
          <pc:sldMasterMk cId="3980337985" sldId="2147487788"/>
        </pc:sldMasterMkLst>
        <pc:sldLayoutChg chg="del">
          <pc:chgData name="Wei Li" userId="fae33518c2e5a771" providerId="LiveId" clId="{800C48D3-6013-4C90-B538-8F0F726BC174}" dt="2022-12-18T02:50:47.128" v="68" actId="47"/>
          <pc:sldLayoutMkLst>
            <pc:docMk/>
            <pc:sldMasterMk cId="3980337985" sldId="2147487788"/>
            <pc:sldLayoutMk cId="3594246621" sldId="2147487789"/>
          </pc:sldLayoutMkLst>
        </pc:sldLayoutChg>
        <pc:sldLayoutChg chg="del">
          <pc:chgData name="Wei Li" userId="fae33518c2e5a771" providerId="LiveId" clId="{800C48D3-6013-4C90-B538-8F0F726BC174}" dt="2022-12-18T02:50:47.128" v="68" actId="47"/>
          <pc:sldLayoutMkLst>
            <pc:docMk/>
            <pc:sldMasterMk cId="3980337985" sldId="2147487788"/>
            <pc:sldLayoutMk cId="4174616187" sldId="2147487790"/>
          </pc:sldLayoutMkLst>
        </pc:sldLayoutChg>
        <pc:sldLayoutChg chg="del">
          <pc:chgData name="Wei Li" userId="fae33518c2e5a771" providerId="LiveId" clId="{800C48D3-6013-4C90-B538-8F0F726BC174}" dt="2022-12-18T02:50:47.128" v="68" actId="47"/>
          <pc:sldLayoutMkLst>
            <pc:docMk/>
            <pc:sldMasterMk cId="3980337985" sldId="2147487788"/>
            <pc:sldLayoutMk cId="2198342149" sldId="2147487791"/>
          </pc:sldLayoutMkLst>
        </pc:sldLayoutChg>
        <pc:sldLayoutChg chg="del">
          <pc:chgData name="Wei Li" userId="fae33518c2e5a771" providerId="LiveId" clId="{800C48D3-6013-4C90-B538-8F0F726BC174}" dt="2022-12-18T02:50:47.128" v="68" actId="47"/>
          <pc:sldLayoutMkLst>
            <pc:docMk/>
            <pc:sldMasterMk cId="3980337985" sldId="2147487788"/>
            <pc:sldLayoutMk cId="3094459297" sldId="2147487792"/>
          </pc:sldLayoutMkLst>
        </pc:sldLayoutChg>
        <pc:sldLayoutChg chg="del">
          <pc:chgData name="Wei Li" userId="fae33518c2e5a771" providerId="LiveId" clId="{800C48D3-6013-4C90-B538-8F0F726BC174}" dt="2022-12-18T02:50:47.128" v="68" actId="47"/>
          <pc:sldLayoutMkLst>
            <pc:docMk/>
            <pc:sldMasterMk cId="3980337985" sldId="2147487788"/>
            <pc:sldLayoutMk cId="2205998444" sldId="2147487793"/>
          </pc:sldLayoutMkLst>
        </pc:sldLayoutChg>
        <pc:sldLayoutChg chg="del">
          <pc:chgData name="Wei Li" userId="fae33518c2e5a771" providerId="LiveId" clId="{800C48D3-6013-4C90-B538-8F0F726BC174}" dt="2022-12-18T02:50:47.128" v="68" actId="47"/>
          <pc:sldLayoutMkLst>
            <pc:docMk/>
            <pc:sldMasterMk cId="3980337985" sldId="2147487788"/>
            <pc:sldLayoutMk cId="4054360280" sldId="2147487794"/>
          </pc:sldLayoutMkLst>
        </pc:sldLayoutChg>
        <pc:sldLayoutChg chg="del">
          <pc:chgData name="Wei Li" userId="fae33518c2e5a771" providerId="LiveId" clId="{800C48D3-6013-4C90-B538-8F0F726BC174}" dt="2022-12-18T02:50:47.128" v="68" actId="47"/>
          <pc:sldLayoutMkLst>
            <pc:docMk/>
            <pc:sldMasterMk cId="3980337985" sldId="2147487788"/>
            <pc:sldLayoutMk cId="1825349904" sldId="2147487795"/>
          </pc:sldLayoutMkLst>
        </pc:sldLayoutChg>
        <pc:sldLayoutChg chg="del">
          <pc:chgData name="Wei Li" userId="fae33518c2e5a771" providerId="LiveId" clId="{800C48D3-6013-4C90-B538-8F0F726BC174}" dt="2022-12-18T02:50:47.128" v="68" actId="47"/>
          <pc:sldLayoutMkLst>
            <pc:docMk/>
            <pc:sldMasterMk cId="3980337985" sldId="2147487788"/>
            <pc:sldLayoutMk cId="3887019716" sldId="2147487796"/>
          </pc:sldLayoutMkLst>
        </pc:sldLayoutChg>
        <pc:sldLayoutChg chg="del">
          <pc:chgData name="Wei Li" userId="fae33518c2e5a771" providerId="LiveId" clId="{800C48D3-6013-4C90-B538-8F0F726BC174}" dt="2022-12-18T02:50:47.128" v="68" actId="47"/>
          <pc:sldLayoutMkLst>
            <pc:docMk/>
            <pc:sldMasterMk cId="3980337985" sldId="2147487788"/>
            <pc:sldLayoutMk cId="1158017963" sldId="2147487797"/>
          </pc:sldLayoutMkLst>
        </pc:sldLayoutChg>
        <pc:sldLayoutChg chg="del">
          <pc:chgData name="Wei Li" userId="fae33518c2e5a771" providerId="LiveId" clId="{800C48D3-6013-4C90-B538-8F0F726BC174}" dt="2022-12-18T02:50:47.128" v="68" actId="47"/>
          <pc:sldLayoutMkLst>
            <pc:docMk/>
            <pc:sldMasterMk cId="3980337985" sldId="2147487788"/>
            <pc:sldLayoutMk cId="2933482995" sldId="2147487798"/>
          </pc:sldLayoutMkLst>
        </pc:sldLayoutChg>
        <pc:sldLayoutChg chg="del">
          <pc:chgData name="Wei Li" userId="fae33518c2e5a771" providerId="LiveId" clId="{800C48D3-6013-4C90-B538-8F0F726BC174}" dt="2022-12-18T02:50:47.128" v="68" actId="47"/>
          <pc:sldLayoutMkLst>
            <pc:docMk/>
            <pc:sldMasterMk cId="3980337985" sldId="2147487788"/>
            <pc:sldLayoutMk cId="3287802846" sldId="2147487799"/>
          </pc:sldLayoutMkLst>
        </pc:sldLayoutChg>
      </pc:sldMasterChg>
    </pc:docChg>
  </pc:docChgLst>
  <pc:docChgLst>
    <pc:chgData name="Wei Li" userId="fae33518c2e5a771" providerId="LiveId" clId="{1A669C0E-663E-4EF9-9BDD-3661ED200EC3}"/>
    <pc:docChg chg="undo custSel addSld delSld modSld delMainMaster">
      <pc:chgData name="Wei Li" userId="fae33518c2e5a771" providerId="LiveId" clId="{1A669C0E-663E-4EF9-9BDD-3661ED200EC3}" dt="2022-09-11T03:47:26.976" v="120" actId="2696"/>
      <pc:docMkLst>
        <pc:docMk/>
      </pc:docMkLst>
      <pc:sldChg chg="del">
        <pc:chgData name="Wei Li" userId="fae33518c2e5a771" providerId="LiveId" clId="{1A669C0E-663E-4EF9-9BDD-3661ED200EC3}" dt="2022-09-11T03:43:54.571" v="99" actId="47"/>
        <pc:sldMkLst>
          <pc:docMk/>
          <pc:sldMk cId="2902771467" sldId="256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2737558635" sldId="257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2258363104" sldId="258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2860770989" sldId="259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2650651078" sldId="260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540072892" sldId="261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2109165032" sldId="262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871612093" sldId="263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3475120971" sldId="264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796249577" sldId="265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0" sldId="266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3581596312" sldId="267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3615666657" sldId="268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1469886143" sldId="269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1196094397" sldId="270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1348000880" sldId="271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0" sldId="272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0" sldId="273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0" sldId="274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0" sldId="275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0" sldId="276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504852246" sldId="282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76200913" sldId="283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167389569" sldId="284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523840881" sldId="285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580649327" sldId="286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607180309" sldId="287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256085902" sldId="288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122891125" sldId="291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112126893" sldId="292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70158083" sldId="295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610405848" sldId="296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210459940" sldId="297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837446842" sldId="298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302749690" sldId="299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956734091" sldId="300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57002268" sldId="301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833113868" sldId="302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038027037" sldId="303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434716540" sldId="304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4228457883" sldId="305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510190914" sldId="306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116612113" sldId="307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699574903" sldId="308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83509937" sldId="310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50716713" sldId="311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557595799" sldId="314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081711530" sldId="315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944749480" sldId="316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543692822" sldId="317"/>
        </pc:sldMkLst>
      </pc:sldChg>
      <pc:sldChg chg="del">
        <pc:chgData name="Wei Li" userId="fae33518c2e5a771" providerId="LiveId" clId="{1A669C0E-663E-4EF9-9BDD-3661ED200EC3}" dt="2022-09-11T03:31:35.914" v="23" actId="2696"/>
        <pc:sldMkLst>
          <pc:docMk/>
          <pc:sldMk cId="87007567" sldId="318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915478375" sldId="318"/>
        </pc:sldMkLst>
      </pc:sldChg>
      <pc:sldChg chg="add del">
        <pc:chgData name="Wei Li" userId="fae33518c2e5a771" providerId="LiveId" clId="{1A669C0E-663E-4EF9-9BDD-3661ED200EC3}" dt="2022-09-11T03:31:56.242" v="26"/>
        <pc:sldMkLst>
          <pc:docMk/>
          <pc:sldMk cId="1696626217" sldId="318"/>
        </pc:sldMkLst>
      </pc:sldChg>
      <pc:sldChg chg="del">
        <pc:chgData name="Wei Li" userId="fae33518c2e5a771" providerId="LiveId" clId="{1A669C0E-663E-4EF9-9BDD-3661ED200EC3}" dt="2022-09-11T03:31:35.914" v="23" actId="2696"/>
        <pc:sldMkLst>
          <pc:docMk/>
          <pc:sldMk cId="986395344" sldId="319"/>
        </pc:sldMkLst>
      </pc:sldChg>
      <pc:sldChg chg="add del">
        <pc:chgData name="Wei Li" userId="fae33518c2e5a771" providerId="LiveId" clId="{1A669C0E-663E-4EF9-9BDD-3661ED200EC3}" dt="2022-09-11T03:31:56.242" v="26"/>
        <pc:sldMkLst>
          <pc:docMk/>
          <pc:sldMk cId="1435536142" sldId="319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786736079" sldId="319"/>
        </pc:sldMkLst>
      </pc:sldChg>
      <pc:sldChg chg="add del">
        <pc:chgData name="Wei Li" userId="fae33518c2e5a771" providerId="LiveId" clId="{1A669C0E-663E-4EF9-9BDD-3661ED200EC3}" dt="2022-09-11T03:31:56.242" v="26"/>
        <pc:sldMkLst>
          <pc:docMk/>
          <pc:sldMk cId="270235604" sldId="320"/>
        </pc:sldMkLst>
      </pc:sldChg>
      <pc:sldChg chg="del">
        <pc:chgData name="Wei Li" userId="fae33518c2e5a771" providerId="LiveId" clId="{1A669C0E-663E-4EF9-9BDD-3661ED200EC3}" dt="2022-09-11T03:31:35.914" v="23" actId="2696"/>
        <pc:sldMkLst>
          <pc:docMk/>
          <pc:sldMk cId="924676092" sldId="320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322470121" sldId="320"/>
        </pc:sldMkLst>
      </pc:sldChg>
      <pc:sldChg chg="del">
        <pc:chgData name="Wei Li" userId="fae33518c2e5a771" providerId="LiveId" clId="{1A669C0E-663E-4EF9-9BDD-3661ED200EC3}" dt="2022-09-11T03:31:35.914" v="23" actId="2696"/>
        <pc:sldMkLst>
          <pc:docMk/>
          <pc:sldMk cId="905602844" sldId="321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1733617316" sldId="321"/>
        </pc:sldMkLst>
      </pc:sldChg>
      <pc:sldChg chg="add del">
        <pc:chgData name="Wei Li" userId="fae33518c2e5a771" providerId="LiveId" clId="{1A669C0E-663E-4EF9-9BDD-3661ED200EC3}" dt="2022-09-11T03:31:56.242" v="26"/>
        <pc:sldMkLst>
          <pc:docMk/>
          <pc:sldMk cId="4158706140" sldId="321"/>
        </pc:sldMkLst>
      </pc:sldChg>
      <pc:sldChg chg="del">
        <pc:chgData name="Wei Li" userId="fae33518c2e5a771" providerId="LiveId" clId="{1A669C0E-663E-4EF9-9BDD-3661ED200EC3}" dt="2022-09-11T03:31:35.914" v="23" actId="2696"/>
        <pc:sldMkLst>
          <pc:docMk/>
          <pc:sldMk cId="850688088" sldId="322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1925904020" sldId="322"/>
        </pc:sldMkLst>
      </pc:sldChg>
      <pc:sldChg chg="add del">
        <pc:chgData name="Wei Li" userId="fae33518c2e5a771" providerId="LiveId" clId="{1A669C0E-663E-4EF9-9BDD-3661ED200EC3}" dt="2022-09-11T03:31:56.242" v="26"/>
        <pc:sldMkLst>
          <pc:docMk/>
          <pc:sldMk cId="3462683276" sldId="322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38193976" sldId="323"/>
        </pc:sldMkLst>
      </pc:sldChg>
      <pc:sldChg chg="del">
        <pc:chgData name="Wei Li" userId="fae33518c2e5a771" providerId="LiveId" clId="{1A669C0E-663E-4EF9-9BDD-3661ED200EC3}" dt="2022-09-11T03:31:35.914" v="23" actId="2696"/>
        <pc:sldMkLst>
          <pc:docMk/>
          <pc:sldMk cId="1716056937" sldId="323"/>
        </pc:sldMkLst>
      </pc:sldChg>
      <pc:sldChg chg="add del">
        <pc:chgData name="Wei Li" userId="fae33518c2e5a771" providerId="LiveId" clId="{1A669C0E-663E-4EF9-9BDD-3661ED200EC3}" dt="2022-09-11T03:31:56.242" v="26"/>
        <pc:sldMkLst>
          <pc:docMk/>
          <pc:sldMk cId="4189370402" sldId="323"/>
        </pc:sldMkLst>
      </pc:sldChg>
      <pc:sldChg chg="del">
        <pc:chgData name="Wei Li" userId="fae33518c2e5a771" providerId="LiveId" clId="{1A669C0E-663E-4EF9-9BDD-3661ED200EC3}" dt="2022-09-11T03:31:35.914" v="23" actId="2696"/>
        <pc:sldMkLst>
          <pc:docMk/>
          <pc:sldMk cId="1689869563" sldId="324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029476541" sldId="324"/>
        </pc:sldMkLst>
      </pc:sldChg>
      <pc:sldChg chg="add del">
        <pc:chgData name="Wei Li" userId="fae33518c2e5a771" providerId="LiveId" clId="{1A669C0E-663E-4EF9-9BDD-3661ED200EC3}" dt="2022-09-11T03:31:56.242" v="26"/>
        <pc:sldMkLst>
          <pc:docMk/>
          <pc:sldMk cId="2784122697" sldId="324"/>
        </pc:sldMkLst>
      </pc:sldChg>
      <pc:sldChg chg="del">
        <pc:chgData name="Wei Li" userId="fae33518c2e5a771" providerId="LiveId" clId="{1A669C0E-663E-4EF9-9BDD-3661ED200EC3}" dt="2022-09-11T03:31:35.914" v="23" actId="2696"/>
        <pc:sldMkLst>
          <pc:docMk/>
          <pc:sldMk cId="1106137928" sldId="325"/>
        </pc:sldMkLst>
      </pc:sldChg>
      <pc:sldChg chg="add del">
        <pc:chgData name="Wei Li" userId="fae33518c2e5a771" providerId="LiveId" clId="{1A669C0E-663E-4EF9-9BDD-3661ED200EC3}" dt="2022-09-11T03:31:56.242" v="26"/>
        <pc:sldMkLst>
          <pc:docMk/>
          <pc:sldMk cId="2269891510" sldId="325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846324656" sldId="325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890459347" sldId="326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1508805672" sldId="327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690865369" sldId="328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82553413" sldId="329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4187844377" sldId="330"/>
        </pc:sldMkLst>
      </pc:sldChg>
      <pc:sldChg chg="del">
        <pc:chgData name="Wei Li" userId="fae33518c2e5a771" providerId="LiveId" clId="{1A669C0E-663E-4EF9-9BDD-3661ED200EC3}" dt="2022-09-11T03:31:47.902" v="24" actId="47"/>
        <pc:sldMkLst>
          <pc:docMk/>
          <pc:sldMk cId="3929389452" sldId="331"/>
        </pc:sldMkLst>
      </pc:sldChg>
      <pc:sldChg chg="del">
        <pc:chgData name="Wei Li" userId="fae33518c2e5a771" providerId="LiveId" clId="{1A669C0E-663E-4EF9-9BDD-3661ED200EC3}" dt="2022-09-11T03:31:47.902" v="24" actId="47"/>
        <pc:sldMkLst>
          <pc:docMk/>
          <pc:sldMk cId="3100521540" sldId="332"/>
        </pc:sldMkLst>
      </pc:sldChg>
      <pc:sldChg chg="del">
        <pc:chgData name="Wei Li" userId="fae33518c2e5a771" providerId="LiveId" clId="{1A669C0E-663E-4EF9-9BDD-3661ED200EC3}" dt="2022-09-11T03:31:47.902" v="24" actId="47"/>
        <pc:sldMkLst>
          <pc:docMk/>
          <pc:sldMk cId="3433051" sldId="333"/>
        </pc:sldMkLst>
      </pc:sldChg>
      <pc:sldChg chg="del">
        <pc:chgData name="Wei Li" userId="fae33518c2e5a771" providerId="LiveId" clId="{1A669C0E-663E-4EF9-9BDD-3661ED200EC3}" dt="2022-09-11T03:31:47.902" v="24" actId="47"/>
        <pc:sldMkLst>
          <pc:docMk/>
          <pc:sldMk cId="3663018358" sldId="334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1125767444" sldId="341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507098132" sldId="342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819304046" sldId="343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1682157792" sldId="344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018999604" sldId="345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771684593" sldId="346"/>
        </pc:sldMkLst>
      </pc:sldChg>
      <pc:sldChg chg="del">
        <pc:chgData name="Wei Li" userId="fae33518c2e5a771" providerId="LiveId" clId="{1A669C0E-663E-4EF9-9BDD-3661ED200EC3}" dt="2022-09-11T03:31:47.902" v="24" actId="47"/>
        <pc:sldMkLst>
          <pc:docMk/>
          <pc:sldMk cId="768162186" sldId="347"/>
        </pc:sldMkLst>
      </pc:sldChg>
      <pc:sldChg chg="del">
        <pc:chgData name="Wei Li" userId="fae33518c2e5a771" providerId="LiveId" clId="{1A669C0E-663E-4EF9-9BDD-3661ED200EC3}" dt="2022-09-11T03:31:47.902" v="24" actId="47"/>
        <pc:sldMkLst>
          <pc:docMk/>
          <pc:sldMk cId="170845135" sldId="348"/>
        </pc:sldMkLst>
      </pc:sldChg>
      <pc:sldChg chg="del">
        <pc:chgData name="Wei Li" userId="fae33518c2e5a771" providerId="LiveId" clId="{1A669C0E-663E-4EF9-9BDD-3661ED200EC3}" dt="2022-09-11T03:31:47.902" v="24" actId="47"/>
        <pc:sldMkLst>
          <pc:docMk/>
          <pc:sldMk cId="1911902698" sldId="349"/>
        </pc:sldMkLst>
      </pc:sldChg>
      <pc:sldChg chg="del">
        <pc:chgData name="Wei Li" userId="fae33518c2e5a771" providerId="LiveId" clId="{1A669C0E-663E-4EF9-9BDD-3661ED200EC3}" dt="2022-09-11T03:31:47.902" v="24" actId="47"/>
        <pc:sldMkLst>
          <pc:docMk/>
          <pc:sldMk cId="1626815743" sldId="350"/>
        </pc:sldMkLst>
      </pc:sldChg>
      <pc:sldChg chg="del">
        <pc:chgData name="Wei Li" userId="fae33518c2e5a771" providerId="LiveId" clId="{1A669C0E-663E-4EF9-9BDD-3661ED200EC3}" dt="2022-09-11T03:31:47.902" v="24" actId="47"/>
        <pc:sldMkLst>
          <pc:docMk/>
          <pc:sldMk cId="130398997" sldId="351"/>
        </pc:sldMkLst>
      </pc:sldChg>
      <pc:sldChg chg="modSp mod">
        <pc:chgData name="Wei Li" userId="fae33518c2e5a771" providerId="LiveId" clId="{1A669C0E-663E-4EF9-9BDD-3661ED200EC3}" dt="2022-09-11T03:39:10.365" v="47"/>
        <pc:sldMkLst>
          <pc:docMk/>
          <pc:sldMk cId="4265739660" sldId="791"/>
        </pc:sldMkLst>
        <pc:spChg chg="mod">
          <ac:chgData name="Wei Li" userId="fae33518c2e5a771" providerId="LiveId" clId="{1A669C0E-663E-4EF9-9BDD-3661ED200EC3}" dt="2022-09-11T03:39:10.365" v="47"/>
          <ac:spMkLst>
            <pc:docMk/>
            <pc:sldMk cId="4265739660" sldId="791"/>
            <ac:spMk id="2" creationId="{00000000-0000-0000-0000-000000000000}"/>
          </ac:spMkLst>
        </pc:spChg>
        <pc:spChg chg="mod">
          <ac:chgData name="Wei Li" userId="fae33518c2e5a771" providerId="LiveId" clId="{1A669C0E-663E-4EF9-9BDD-3661ED200EC3}" dt="2022-09-11T03:38:12.984" v="43" actId="255"/>
          <ac:spMkLst>
            <pc:docMk/>
            <pc:sldMk cId="4265739660" sldId="791"/>
            <ac:spMk id="14337" creationId="{00000000-0000-0000-0000-000000000000}"/>
          </ac:spMkLst>
        </pc:spChg>
      </pc:sldChg>
      <pc:sldChg chg="modSp mod">
        <pc:chgData name="Wei Li" userId="fae33518c2e5a771" providerId="LiveId" clId="{1A669C0E-663E-4EF9-9BDD-3661ED200EC3}" dt="2022-09-11T03:29:48.920" v="13" actId="20577"/>
        <pc:sldMkLst>
          <pc:docMk/>
          <pc:sldMk cId="0" sldId="1614"/>
        </pc:sldMkLst>
        <pc:spChg chg="mod">
          <ac:chgData name="Wei Li" userId="fae33518c2e5a771" providerId="LiveId" clId="{1A669C0E-663E-4EF9-9BDD-3661ED200EC3}" dt="2022-09-11T03:28:56.116" v="2" actId="20577"/>
          <ac:spMkLst>
            <pc:docMk/>
            <pc:sldMk cId="0" sldId="1614"/>
            <ac:spMk id="3" creationId="{0DFA149E-1499-1A1A-3595-9F887A230A39}"/>
          </ac:spMkLst>
        </pc:spChg>
        <pc:spChg chg="mod">
          <ac:chgData name="Wei Li" userId="fae33518c2e5a771" providerId="LiveId" clId="{1A669C0E-663E-4EF9-9BDD-3661ED200EC3}" dt="2022-09-11T03:29:48.920" v="13" actId="20577"/>
          <ac:spMkLst>
            <pc:docMk/>
            <pc:sldMk cId="0" sldId="1614"/>
            <ac:spMk id="1981" creationId="{00000000-0000-0000-0000-000000000000}"/>
          </ac:spMkLst>
        </pc:spChg>
      </pc:sldChg>
      <pc:sldChg chg="modSp del mod">
        <pc:chgData name="Wei Li" userId="fae33518c2e5a771" providerId="LiveId" clId="{1A669C0E-663E-4EF9-9BDD-3661ED200EC3}" dt="2022-09-11T03:47:26.976" v="120" actId="2696"/>
        <pc:sldMkLst>
          <pc:docMk/>
          <pc:sldMk cId="1942932232" sldId="1625"/>
        </pc:sldMkLst>
        <pc:spChg chg="mod">
          <ac:chgData name="Wei Li" userId="fae33518c2e5a771" providerId="LiveId" clId="{1A669C0E-663E-4EF9-9BDD-3661ED200EC3}" dt="2022-09-11T03:44:47.736" v="103" actId="27636"/>
          <ac:spMkLst>
            <pc:docMk/>
            <pc:sldMk cId="1942932232" sldId="1625"/>
            <ac:spMk id="5" creationId="{00000000-0000-0000-0000-000000000000}"/>
          </ac:spMkLst>
        </pc:spChg>
      </pc:sldChg>
      <pc:sldChg chg="modSp mod">
        <pc:chgData name="Wei Li" userId="fae33518c2e5a771" providerId="LiveId" clId="{1A669C0E-663E-4EF9-9BDD-3661ED200EC3}" dt="2022-09-11T03:43:34.643" v="98" actId="20577"/>
        <pc:sldMkLst>
          <pc:docMk/>
          <pc:sldMk cId="2948737989" sldId="3890"/>
        </pc:sldMkLst>
        <pc:spChg chg="mod">
          <ac:chgData name="Wei Li" userId="fae33518c2e5a771" providerId="LiveId" clId="{1A669C0E-663E-4EF9-9BDD-3661ED200EC3}" dt="2022-09-11T03:43:34.643" v="98" actId="20577"/>
          <ac:spMkLst>
            <pc:docMk/>
            <pc:sldMk cId="2948737989" sldId="3890"/>
            <ac:spMk id="9221" creationId="{1963743E-278D-4EB4-B42D-E105CC2F7DE7}"/>
          </ac:spMkLst>
        </pc:spChg>
        <pc:spChg chg="mod">
          <ac:chgData name="Wei Li" userId="fae33518c2e5a771" providerId="LiveId" clId="{1A669C0E-663E-4EF9-9BDD-3661ED200EC3}" dt="2022-09-11T03:43:28.785" v="90"/>
          <ac:spMkLst>
            <pc:docMk/>
            <pc:sldMk cId="2948737989" sldId="3890"/>
            <ac:spMk id="392195" creationId="{00000000-0000-0000-0000-000000000000}"/>
          </ac:spMkLst>
        </pc:spChg>
      </pc:sldChg>
      <pc:sldChg chg="del">
        <pc:chgData name="Wei Li" userId="fae33518c2e5a771" providerId="LiveId" clId="{1A669C0E-663E-4EF9-9BDD-3661ED200EC3}" dt="2022-09-11T03:32:08.643" v="27" actId="47"/>
        <pc:sldMkLst>
          <pc:docMk/>
          <pc:sldMk cId="384374247" sldId="3899"/>
        </pc:sldMkLst>
      </pc:sldChg>
      <pc:sldChg chg="del">
        <pc:chgData name="Wei Li" userId="fae33518c2e5a771" providerId="LiveId" clId="{1A669C0E-663E-4EF9-9BDD-3661ED200EC3}" dt="2022-09-11T03:32:08.643" v="27" actId="47"/>
        <pc:sldMkLst>
          <pc:docMk/>
          <pc:sldMk cId="2473999819" sldId="3901"/>
        </pc:sldMkLst>
      </pc:sldChg>
      <pc:sldChg chg="del">
        <pc:chgData name="Wei Li" userId="fae33518c2e5a771" providerId="LiveId" clId="{1A669C0E-663E-4EF9-9BDD-3661ED200EC3}" dt="2022-09-11T03:32:08.643" v="27" actId="47"/>
        <pc:sldMkLst>
          <pc:docMk/>
          <pc:sldMk cId="724598084" sldId="3903"/>
        </pc:sldMkLst>
      </pc:sldChg>
      <pc:sldChg chg="del">
        <pc:chgData name="Wei Li" userId="fae33518c2e5a771" providerId="LiveId" clId="{1A669C0E-663E-4EF9-9BDD-3661ED200EC3}" dt="2022-09-11T03:32:08.643" v="27" actId="47"/>
        <pc:sldMkLst>
          <pc:docMk/>
          <pc:sldMk cId="3795888307" sldId="3904"/>
        </pc:sldMkLst>
      </pc:sldChg>
      <pc:sldChg chg="del">
        <pc:chgData name="Wei Li" userId="fae33518c2e5a771" providerId="LiveId" clId="{1A669C0E-663E-4EF9-9BDD-3661ED200EC3}" dt="2022-09-11T03:32:08.643" v="27" actId="47"/>
        <pc:sldMkLst>
          <pc:docMk/>
          <pc:sldMk cId="2242625761" sldId="3905"/>
        </pc:sldMkLst>
      </pc:sldChg>
      <pc:sldChg chg="del">
        <pc:chgData name="Wei Li" userId="fae33518c2e5a771" providerId="LiveId" clId="{1A669C0E-663E-4EF9-9BDD-3661ED200EC3}" dt="2022-09-11T03:32:08.643" v="27" actId="47"/>
        <pc:sldMkLst>
          <pc:docMk/>
          <pc:sldMk cId="3046755379" sldId="3906"/>
        </pc:sldMkLst>
      </pc:sldChg>
      <pc:sldChg chg="del">
        <pc:chgData name="Wei Li" userId="fae33518c2e5a771" providerId="LiveId" clId="{1A669C0E-663E-4EF9-9BDD-3661ED200EC3}" dt="2022-09-11T03:32:08.643" v="27" actId="47"/>
        <pc:sldMkLst>
          <pc:docMk/>
          <pc:sldMk cId="3359902071" sldId="3907"/>
        </pc:sldMkLst>
      </pc:sldChg>
      <pc:sldChg chg="del">
        <pc:chgData name="Wei Li" userId="fae33518c2e5a771" providerId="LiveId" clId="{1A669C0E-663E-4EF9-9BDD-3661ED200EC3}" dt="2022-09-11T03:32:08.643" v="27" actId="47"/>
        <pc:sldMkLst>
          <pc:docMk/>
          <pc:sldMk cId="988880485" sldId="3908"/>
        </pc:sldMkLst>
      </pc:sldChg>
      <pc:sldChg chg="del">
        <pc:chgData name="Wei Li" userId="fae33518c2e5a771" providerId="LiveId" clId="{1A669C0E-663E-4EF9-9BDD-3661ED200EC3}" dt="2022-09-11T03:32:08.643" v="27" actId="47"/>
        <pc:sldMkLst>
          <pc:docMk/>
          <pc:sldMk cId="4269532709" sldId="3909"/>
        </pc:sldMkLst>
      </pc:sldChg>
      <pc:sldChg chg="del">
        <pc:chgData name="Wei Li" userId="fae33518c2e5a771" providerId="LiveId" clId="{1A669C0E-663E-4EF9-9BDD-3661ED200EC3}" dt="2022-09-11T03:32:08.643" v="27" actId="47"/>
        <pc:sldMkLst>
          <pc:docMk/>
          <pc:sldMk cId="2192209489" sldId="3910"/>
        </pc:sldMkLst>
      </pc:sldChg>
      <pc:sldChg chg="del">
        <pc:chgData name="Wei Li" userId="fae33518c2e5a771" providerId="LiveId" clId="{1A669C0E-663E-4EF9-9BDD-3661ED200EC3}" dt="2022-09-11T03:32:08.643" v="27" actId="47"/>
        <pc:sldMkLst>
          <pc:docMk/>
          <pc:sldMk cId="1797887699" sldId="3911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433842980" sldId="5348"/>
        </pc:sldMkLst>
      </pc:sldChg>
      <pc:sldChg chg="del">
        <pc:chgData name="Wei Li" userId="fae33518c2e5a771" providerId="LiveId" clId="{1A669C0E-663E-4EF9-9BDD-3661ED200EC3}" dt="2022-09-11T03:33:03.330" v="28" actId="47"/>
        <pc:sldMkLst>
          <pc:docMk/>
          <pc:sldMk cId="0" sldId="5349"/>
        </pc:sldMkLst>
      </pc:sldChg>
      <pc:sldChg chg="del">
        <pc:chgData name="Wei Li" userId="fae33518c2e5a771" providerId="LiveId" clId="{1A669C0E-663E-4EF9-9BDD-3661ED200EC3}" dt="2022-09-11T03:33:03.330" v="28" actId="47"/>
        <pc:sldMkLst>
          <pc:docMk/>
          <pc:sldMk cId="0" sldId="5350"/>
        </pc:sldMkLst>
      </pc:sldChg>
      <pc:sldChg chg="del">
        <pc:chgData name="Wei Li" userId="fae33518c2e5a771" providerId="LiveId" clId="{1A669C0E-663E-4EF9-9BDD-3661ED200EC3}" dt="2022-09-11T03:33:03.330" v="28" actId="47"/>
        <pc:sldMkLst>
          <pc:docMk/>
          <pc:sldMk cId="0" sldId="5351"/>
        </pc:sldMkLst>
      </pc:sldChg>
      <pc:sldChg chg="del">
        <pc:chgData name="Wei Li" userId="fae33518c2e5a771" providerId="LiveId" clId="{1A669C0E-663E-4EF9-9BDD-3661ED200EC3}" dt="2022-09-11T03:33:03.330" v="28" actId="47"/>
        <pc:sldMkLst>
          <pc:docMk/>
          <pc:sldMk cId="0" sldId="5352"/>
        </pc:sldMkLst>
      </pc:sldChg>
      <pc:sldChg chg="del">
        <pc:chgData name="Wei Li" userId="fae33518c2e5a771" providerId="LiveId" clId="{1A669C0E-663E-4EF9-9BDD-3661ED200EC3}" dt="2022-09-11T03:33:03.330" v="28" actId="47"/>
        <pc:sldMkLst>
          <pc:docMk/>
          <pc:sldMk cId="0" sldId="5353"/>
        </pc:sldMkLst>
      </pc:sldChg>
      <pc:sldChg chg="modSp mod">
        <pc:chgData name="Wei Li" userId="fae33518c2e5a771" providerId="LiveId" clId="{1A669C0E-663E-4EF9-9BDD-3661ED200EC3}" dt="2022-09-11T03:45:10.503" v="107" actId="27636"/>
        <pc:sldMkLst>
          <pc:docMk/>
          <pc:sldMk cId="1590046880" sldId="5354"/>
        </pc:sldMkLst>
        <pc:spChg chg="mod">
          <ac:chgData name="Wei Li" userId="fae33518c2e5a771" providerId="LiveId" clId="{1A669C0E-663E-4EF9-9BDD-3661ED200EC3}" dt="2022-09-11T03:45:10.503" v="107" actId="27636"/>
          <ac:spMkLst>
            <pc:docMk/>
            <pc:sldMk cId="1590046880" sldId="5354"/>
            <ac:spMk id="5" creationId="{00000000-0000-0000-0000-000000000000}"/>
          </ac:spMkLst>
        </pc:spChg>
      </pc:sldChg>
      <pc:sldChg chg="modSp mod">
        <pc:chgData name="Wei Li" userId="fae33518c2e5a771" providerId="LiveId" clId="{1A669C0E-663E-4EF9-9BDD-3661ED200EC3}" dt="2022-09-11T03:45:27.771" v="110"/>
        <pc:sldMkLst>
          <pc:docMk/>
          <pc:sldMk cId="1418049806" sldId="5355"/>
        </pc:sldMkLst>
        <pc:spChg chg="mod">
          <ac:chgData name="Wei Li" userId="fae33518c2e5a771" providerId="LiveId" clId="{1A669C0E-663E-4EF9-9BDD-3661ED200EC3}" dt="2022-09-11T03:45:27.771" v="110"/>
          <ac:spMkLst>
            <pc:docMk/>
            <pc:sldMk cId="1418049806" sldId="5355"/>
            <ac:spMk id="5" creationId="{00000000-0000-0000-0000-000000000000}"/>
          </ac:spMkLst>
        </pc:spChg>
      </pc:sldChg>
      <pc:sldChg chg="modSp mod">
        <pc:chgData name="Wei Li" userId="fae33518c2e5a771" providerId="LiveId" clId="{1A669C0E-663E-4EF9-9BDD-3661ED200EC3}" dt="2022-09-11T03:45:49.134" v="113"/>
        <pc:sldMkLst>
          <pc:docMk/>
          <pc:sldMk cId="3649393339" sldId="5356"/>
        </pc:sldMkLst>
        <pc:spChg chg="mod">
          <ac:chgData name="Wei Li" userId="fae33518c2e5a771" providerId="LiveId" clId="{1A669C0E-663E-4EF9-9BDD-3661ED200EC3}" dt="2022-09-11T03:45:49.134" v="113"/>
          <ac:spMkLst>
            <pc:docMk/>
            <pc:sldMk cId="3649393339" sldId="5356"/>
            <ac:spMk id="5" creationId="{00000000-0000-0000-0000-000000000000}"/>
          </ac:spMkLst>
        </pc:spChg>
      </pc:sldChg>
      <pc:sldChg chg="modSp mod">
        <pc:chgData name="Wei Li" userId="fae33518c2e5a771" providerId="LiveId" clId="{1A669C0E-663E-4EF9-9BDD-3661ED200EC3}" dt="2022-09-11T03:46:08.272" v="116"/>
        <pc:sldMkLst>
          <pc:docMk/>
          <pc:sldMk cId="3861752858" sldId="5357"/>
        </pc:sldMkLst>
        <pc:spChg chg="mod">
          <ac:chgData name="Wei Li" userId="fae33518c2e5a771" providerId="LiveId" clId="{1A669C0E-663E-4EF9-9BDD-3661ED200EC3}" dt="2022-09-11T03:46:08.272" v="116"/>
          <ac:spMkLst>
            <pc:docMk/>
            <pc:sldMk cId="3861752858" sldId="5357"/>
            <ac:spMk id="5" creationId="{00000000-0000-0000-0000-000000000000}"/>
          </ac:spMkLst>
        </pc:spChg>
      </pc:sldChg>
      <pc:sldChg chg="add del">
        <pc:chgData name="Wei Li" userId="fae33518c2e5a771" providerId="LiveId" clId="{1A669C0E-663E-4EF9-9BDD-3661ED200EC3}" dt="2022-09-11T03:46:16.674" v="119" actId="47"/>
        <pc:sldMkLst>
          <pc:docMk/>
          <pc:sldMk cId="2794267954" sldId="5358"/>
        </pc:sldMkLst>
      </pc:sldChg>
      <pc:sldChg chg="add del">
        <pc:chgData name="Wei Li" userId="fae33518c2e5a771" providerId="LiveId" clId="{1A669C0E-663E-4EF9-9BDD-3661ED200EC3}" dt="2022-09-11T03:46:16.674" v="119" actId="47"/>
        <pc:sldMkLst>
          <pc:docMk/>
          <pc:sldMk cId="2770564647" sldId="5359"/>
        </pc:sldMkLst>
      </pc:sldChg>
      <pc:sldChg chg="add del">
        <pc:chgData name="Wei Li" userId="fae33518c2e5a771" providerId="LiveId" clId="{1A669C0E-663E-4EF9-9BDD-3661ED200EC3}" dt="2022-09-11T03:46:16.674" v="119" actId="47"/>
        <pc:sldMkLst>
          <pc:docMk/>
          <pc:sldMk cId="569493036" sldId="5360"/>
        </pc:sldMkLst>
      </pc:sldChg>
      <pc:sldChg chg="del">
        <pc:chgData name="Wei Li" userId="fae33518c2e5a771" providerId="LiveId" clId="{1A669C0E-663E-4EF9-9BDD-3661ED200EC3}" dt="2022-09-11T03:39:22.774" v="48" actId="47"/>
        <pc:sldMkLst>
          <pc:docMk/>
          <pc:sldMk cId="4170052984" sldId="5361"/>
        </pc:sldMkLst>
      </pc:sldChg>
      <pc:sldChg chg="del">
        <pc:chgData name="Wei Li" userId="fae33518c2e5a771" providerId="LiveId" clId="{1A669C0E-663E-4EF9-9BDD-3661ED200EC3}" dt="2022-09-11T03:39:22.774" v="48" actId="47"/>
        <pc:sldMkLst>
          <pc:docMk/>
          <pc:sldMk cId="4115019475" sldId="5362"/>
        </pc:sldMkLst>
      </pc:sldChg>
      <pc:sldChg chg="del">
        <pc:chgData name="Wei Li" userId="fae33518c2e5a771" providerId="LiveId" clId="{1A669C0E-663E-4EF9-9BDD-3661ED200EC3}" dt="2022-09-11T03:39:22.774" v="48" actId="47"/>
        <pc:sldMkLst>
          <pc:docMk/>
          <pc:sldMk cId="1322469121" sldId="5363"/>
        </pc:sldMkLst>
      </pc:sldChg>
      <pc:sldChg chg="modSp add mod">
        <pc:chgData name="Wei Li" userId="fae33518c2e5a771" providerId="LiveId" clId="{1A669C0E-663E-4EF9-9BDD-3661ED200EC3}" dt="2022-09-11T03:30:23.190" v="20" actId="20577"/>
        <pc:sldMkLst>
          <pc:docMk/>
          <pc:sldMk cId="1804127521" sldId="5365"/>
        </pc:sldMkLst>
        <pc:spChg chg="mod">
          <ac:chgData name="Wei Li" userId="fae33518c2e5a771" providerId="LiveId" clId="{1A669C0E-663E-4EF9-9BDD-3661ED200EC3}" dt="2022-09-11T03:30:23.190" v="20" actId="20577"/>
          <ac:spMkLst>
            <pc:docMk/>
            <pc:sldMk cId="1804127521" sldId="5365"/>
            <ac:spMk id="3" creationId="{0DFA149E-1499-1A1A-3595-9F887A230A39}"/>
          </ac:spMkLst>
        </pc:spChg>
        <pc:spChg chg="mod">
          <ac:chgData name="Wei Li" userId="fae33518c2e5a771" providerId="LiveId" clId="{1A669C0E-663E-4EF9-9BDD-3661ED200EC3}" dt="2022-09-11T03:30:16.888" v="16"/>
          <ac:spMkLst>
            <pc:docMk/>
            <pc:sldMk cId="1804127521" sldId="5365"/>
            <ac:spMk id="1981" creationId="{00000000-0000-0000-0000-000000000000}"/>
          </ac:spMkLst>
        </pc:spChg>
      </pc:sldChg>
      <pc:sldChg chg="del">
        <pc:chgData name="Wei Li" userId="fae33518c2e5a771" providerId="LiveId" clId="{1A669C0E-663E-4EF9-9BDD-3661ED200EC3}" dt="2022-09-11T03:31:30.027" v="22" actId="47"/>
        <pc:sldMkLst>
          <pc:docMk/>
          <pc:sldMk cId="0" sldId="5366"/>
        </pc:sldMkLst>
      </pc:sldChg>
      <pc:sldChg chg="modSp add mod">
        <pc:chgData name="Wei Li" userId="fae33518c2e5a771" providerId="LiveId" clId="{1A669C0E-663E-4EF9-9BDD-3661ED200EC3}" dt="2022-09-11T03:40:18.986" v="56" actId="20577"/>
        <pc:sldMkLst>
          <pc:docMk/>
          <pc:sldMk cId="1655864513" sldId="5379"/>
        </pc:sldMkLst>
        <pc:spChg chg="mod">
          <ac:chgData name="Wei Li" userId="fae33518c2e5a771" providerId="LiveId" clId="{1A669C0E-663E-4EF9-9BDD-3661ED200EC3}" dt="2022-09-11T03:40:18.986" v="56" actId="20577"/>
          <ac:spMkLst>
            <pc:docMk/>
            <pc:sldMk cId="1655864513" sldId="5379"/>
            <ac:spMk id="2" creationId="{00000000-0000-0000-0000-000000000000}"/>
          </ac:spMkLst>
        </pc:spChg>
        <pc:spChg chg="mod">
          <ac:chgData name="Wei Li" userId="fae33518c2e5a771" providerId="LiveId" clId="{1A669C0E-663E-4EF9-9BDD-3661ED200EC3}" dt="2022-09-11T03:40:12.634" v="52"/>
          <ac:spMkLst>
            <pc:docMk/>
            <pc:sldMk cId="1655864513" sldId="5379"/>
            <ac:spMk id="14337" creationId="{00000000-0000-0000-0000-000000000000}"/>
          </ac:spMkLst>
        </pc:spChg>
      </pc:sldChg>
      <pc:sldChg chg="modSp add mod">
        <pc:chgData name="Wei Li" userId="fae33518c2e5a771" providerId="LiveId" clId="{1A669C0E-663E-4EF9-9BDD-3661ED200EC3}" dt="2022-09-11T03:41:04.389" v="63" actId="20577"/>
        <pc:sldMkLst>
          <pc:docMk/>
          <pc:sldMk cId="2459442320" sldId="5380"/>
        </pc:sldMkLst>
        <pc:spChg chg="mod">
          <ac:chgData name="Wei Li" userId="fae33518c2e5a771" providerId="LiveId" clId="{1A669C0E-663E-4EF9-9BDD-3661ED200EC3}" dt="2022-09-11T03:41:04.389" v="63" actId="20577"/>
          <ac:spMkLst>
            <pc:docMk/>
            <pc:sldMk cId="2459442320" sldId="5380"/>
            <ac:spMk id="2" creationId="{00000000-0000-0000-0000-000000000000}"/>
          </ac:spMkLst>
        </pc:spChg>
        <pc:spChg chg="mod">
          <ac:chgData name="Wei Li" userId="fae33518c2e5a771" providerId="LiveId" clId="{1A669C0E-663E-4EF9-9BDD-3661ED200EC3}" dt="2022-09-11T03:41:00.344" v="59"/>
          <ac:spMkLst>
            <pc:docMk/>
            <pc:sldMk cId="2459442320" sldId="5380"/>
            <ac:spMk id="14337" creationId="{00000000-0000-0000-0000-000000000000}"/>
          </ac:spMkLst>
        </pc:spChg>
      </pc:sldChg>
      <pc:sldChg chg="modSp add mod">
        <pc:chgData name="Wei Li" userId="fae33518c2e5a771" providerId="LiveId" clId="{1A669C0E-663E-4EF9-9BDD-3661ED200EC3}" dt="2022-09-11T03:41:47.900" v="78" actId="6549"/>
        <pc:sldMkLst>
          <pc:docMk/>
          <pc:sldMk cId="2934023841" sldId="5381"/>
        </pc:sldMkLst>
        <pc:spChg chg="mod">
          <ac:chgData name="Wei Li" userId="fae33518c2e5a771" providerId="LiveId" clId="{1A669C0E-663E-4EF9-9BDD-3661ED200EC3}" dt="2022-09-11T03:41:47.900" v="78" actId="6549"/>
          <ac:spMkLst>
            <pc:docMk/>
            <pc:sldMk cId="2934023841" sldId="5381"/>
            <ac:spMk id="2" creationId="{00000000-0000-0000-0000-000000000000}"/>
          </ac:spMkLst>
        </pc:spChg>
        <pc:spChg chg="mod">
          <ac:chgData name="Wei Li" userId="fae33518c2e5a771" providerId="LiveId" clId="{1A669C0E-663E-4EF9-9BDD-3661ED200EC3}" dt="2022-09-11T03:41:40.516" v="72" actId="20577"/>
          <ac:spMkLst>
            <pc:docMk/>
            <pc:sldMk cId="2934023841" sldId="5381"/>
            <ac:spMk id="14337" creationId="{00000000-0000-0000-0000-000000000000}"/>
          </ac:spMkLst>
        </pc:spChg>
      </pc:sldChg>
      <pc:sldChg chg="modSp add mod">
        <pc:chgData name="Wei Li" userId="fae33518c2e5a771" providerId="LiveId" clId="{1A669C0E-663E-4EF9-9BDD-3661ED200EC3}" dt="2022-09-11T03:42:17.389" v="89" actId="6549"/>
        <pc:sldMkLst>
          <pc:docMk/>
          <pc:sldMk cId="290016185" sldId="5382"/>
        </pc:sldMkLst>
        <pc:spChg chg="mod">
          <ac:chgData name="Wei Li" userId="fae33518c2e5a771" providerId="LiveId" clId="{1A669C0E-663E-4EF9-9BDD-3661ED200EC3}" dt="2022-09-11T03:42:17.389" v="89" actId="6549"/>
          <ac:spMkLst>
            <pc:docMk/>
            <pc:sldMk cId="290016185" sldId="5382"/>
            <ac:spMk id="2" creationId="{00000000-0000-0000-0000-000000000000}"/>
          </ac:spMkLst>
        </pc:spChg>
        <pc:spChg chg="mod">
          <ac:chgData name="Wei Li" userId="fae33518c2e5a771" providerId="LiveId" clId="{1A669C0E-663E-4EF9-9BDD-3661ED200EC3}" dt="2022-09-11T03:42:13.452" v="85" actId="20577"/>
          <ac:spMkLst>
            <pc:docMk/>
            <pc:sldMk cId="290016185" sldId="5382"/>
            <ac:spMk id="14337" creationId="{00000000-0000-0000-0000-000000000000}"/>
          </ac:spMkLst>
        </pc:spChg>
      </pc:sldChg>
      <pc:sldMasterChg chg="del delSldLayout">
        <pc:chgData name="Wei Li" userId="fae33518c2e5a771" providerId="LiveId" clId="{1A669C0E-663E-4EF9-9BDD-3661ED200EC3}" dt="2022-09-11T03:30:53.299" v="21" actId="47"/>
        <pc:sldMasterMkLst>
          <pc:docMk/>
          <pc:sldMasterMk cId="749242065" sldId="2147487454"/>
        </pc:sldMasterMkLst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749242065" sldId="2147487454"/>
            <pc:sldLayoutMk cId="2960678712" sldId="2147487455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749242065" sldId="2147487454"/>
            <pc:sldLayoutMk cId="24524556" sldId="2147487456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749242065" sldId="2147487454"/>
            <pc:sldLayoutMk cId="1987799119" sldId="2147487457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749242065" sldId="2147487454"/>
            <pc:sldLayoutMk cId="3737504265" sldId="2147487458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749242065" sldId="2147487454"/>
            <pc:sldLayoutMk cId="3943433130" sldId="2147487459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749242065" sldId="2147487454"/>
            <pc:sldLayoutMk cId="1530595060" sldId="2147487460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749242065" sldId="2147487454"/>
            <pc:sldLayoutMk cId="760801908" sldId="2147487461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749242065" sldId="2147487454"/>
            <pc:sldLayoutMk cId="201886795" sldId="2147487462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749242065" sldId="2147487454"/>
            <pc:sldLayoutMk cId="3199187306" sldId="2147487463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749242065" sldId="2147487454"/>
            <pc:sldLayoutMk cId="3675628481" sldId="2147487464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749242065" sldId="2147487454"/>
            <pc:sldLayoutMk cId="1204382502" sldId="2147487465"/>
          </pc:sldLayoutMkLst>
        </pc:sldLayoutChg>
      </pc:sldMasterChg>
      <pc:sldMasterChg chg="del delSldLayout">
        <pc:chgData name="Wei Li" userId="fae33518c2e5a771" providerId="LiveId" clId="{1A669C0E-663E-4EF9-9BDD-3661ED200EC3}" dt="2022-09-11T03:30:53.299" v="21" actId="47"/>
        <pc:sldMasterMkLst>
          <pc:docMk/>
          <pc:sldMasterMk cId="1422076494" sldId="2147487466"/>
        </pc:sldMasterMkLst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422076494" sldId="2147487466"/>
            <pc:sldLayoutMk cId="2540386331" sldId="2147487467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422076494" sldId="2147487466"/>
            <pc:sldLayoutMk cId="2000847330" sldId="2147487468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422076494" sldId="2147487466"/>
            <pc:sldLayoutMk cId="1358249646" sldId="2147487469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422076494" sldId="2147487466"/>
            <pc:sldLayoutMk cId="145484805" sldId="2147487470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422076494" sldId="2147487466"/>
            <pc:sldLayoutMk cId="1715830357" sldId="2147487471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422076494" sldId="2147487466"/>
            <pc:sldLayoutMk cId="2502131068" sldId="2147487472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422076494" sldId="2147487466"/>
            <pc:sldLayoutMk cId="1507773478" sldId="2147487473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422076494" sldId="2147487466"/>
            <pc:sldLayoutMk cId="1670835761" sldId="2147487474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422076494" sldId="2147487466"/>
            <pc:sldLayoutMk cId="1647958824" sldId="2147487475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422076494" sldId="2147487466"/>
            <pc:sldLayoutMk cId="3279670947" sldId="2147487476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422076494" sldId="2147487466"/>
            <pc:sldLayoutMk cId="3946458382" sldId="2147487477"/>
          </pc:sldLayoutMkLst>
        </pc:sldLayoutChg>
      </pc:sldMasterChg>
      <pc:sldMasterChg chg="del delSldLayout">
        <pc:chgData name="Wei Li" userId="fae33518c2e5a771" providerId="LiveId" clId="{1A669C0E-663E-4EF9-9BDD-3661ED200EC3}" dt="2022-09-11T03:30:53.299" v="21" actId="47"/>
        <pc:sldMasterMkLst>
          <pc:docMk/>
          <pc:sldMasterMk cId="190543144" sldId="2147487478"/>
        </pc:sldMasterMkLst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90543144" sldId="2147487478"/>
            <pc:sldLayoutMk cId="3540514142" sldId="2147487479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90543144" sldId="2147487478"/>
            <pc:sldLayoutMk cId="705400838" sldId="2147487480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90543144" sldId="2147487478"/>
            <pc:sldLayoutMk cId="1913002640" sldId="2147487481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90543144" sldId="2147487478"/>
            <pc:sldLayoutMk cId="1821572491" sldId="2147487482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90543144" sldId="2147487478"/>
            <pc:sldLayoutMk cId="3784357958" sldId="2147487483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90543144" sldId="2147487478"/>
            <pc:sldLayoutMk cId="1239196760" sldId="2147487484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90543144" sldId="2147487478"/>
            <pc:sldLayoutMk cId="3316694925" sldId="2147487485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90543144" sldId="2147487478"/>
            <pc:sldLayoutMk cId="1188374312" sldId="2147487486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90543144" sldId="2147487478"/>
            <pc:sldLayoutMk cId="3175484772" sldId="2147487487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90543144" sldId="2147487478"/>
            <pc:sldLayoutMk cId="2183448398" sldId="2147487488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90543144" sldId="2147487478"/>
            <pc:sldLayoutMk cId="1187288060" sldId="2147487489"/>
          </pc:sldLayoutMkLst>
        </pc:sldLayoutChg>
      </pc:sldMasterChg>
      <pc:sldMasterChg chg="del delSldLayout">
        <pc:chgData name="Wei Li" userId="fae33518c2e5a771" providerId="LiveId" clId="{1A669C0E-663E-4EF9-9BDD-3661ED200EC3}" dt="2022-09-11T03:31:47.902" v="24" actId="47"/>
        <pc:sldMasterMkLst>
          <pc:docMk/>
          <pc:sldMasterMk cId="1408805602" sldId="2147487490"/>
        </pc:sldMasterMkLst>
        <pc:sldLayoutChg chg="del">
          <pc:chgData name="Wei Li" userId="fae33518c2e5a771" providerId="LiveId" clId="{1A669C0E-663E-4EF9-9BDD-3661ED200EC3}" dt="2022-09-11T03:31:47.902" v="24" actId="47"/>
          <pc:sldLayoutMkLst>
            <pc:docMk/>
            <pc:sldMasterMk cId="1408805602" sldId="2147487490"/>
            <pc:sldLayoutMk cId="2091309093" sldId="2147487491"/>
          </pc:sldLayoutMkLst>
        </pc:sldLayoutChg>
      </pc:sldMasterChg>
      <pc:sldMasterChg chg="del delSldLayout">
        <pc:chgData name="Wei Li" userId="fae33518c2e5a771" providerId="LiveId" clId="{1A669C0E-663E-4EF9-9BDD-3661ED200EC3}" dt="2022-09-11T03:33:03.330" v="28" actId="47"/>
        <pc:sldMasterMkLst>
          <pc:docMk/>
          <pc:sldMasterMk cId="2813672684" sldId="2147487504"/>
        </pc:sldMasterMkLst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119433457" sldId="2147487505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2765021348" sldId="2147487506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2545397356" sldId="2147487507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1473200485" sldId="2147487508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3171351208" sldId="2147487509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2664614288" sldId="2147487510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351272145" sldId="2147487511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3461061133" sldId="2147487512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3738329722" sldId="2147487513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364411130" sldId="2147487514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3070468832" sldId="2147487515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481172863" sldId="2147487516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2389544156" sldId="2147487517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2252326864" sldId="2147487518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1612062641" sldId="2147487519"/>
          </pc:sldLayoutMkLst>
        </pc:sldLayoutChg>
      </pc:sldMasterChg>
      <pc:sldMasterChg chg="del delSldLayout">
        <pc:chgData name="Wei Li" userId="fae33518c2e5a771" providerId="LiveId" clId="{1A669C0E-663E-4EF9-9BDD-3661ED200EC3}" dt="2022-09-11T03:32:08.643" v="27" actId="47"/>
        <pc:sldMasterMkLst>
          <pc:docMk/>
          <pc:sldMasterMk cId="3937853234" sldId="2147487557"/>
        </pc:sldMasterMkLst>
        <pc:sldLayoutChg chg="del">
          <pc:chgData name="Wei Li" userId="fae33518c2e5a771" providerId="LiveId" clId="{1A669C0E-663E-4EF9-9BDD-3661ED200EC3}" dt="2022-09-11T03:32:08.643" v="27" actId="47"/>
          <pc:sldLayoutMkLst>
            <pc:docMk/>
            <pc:sldMasterMk cId="3937853234" sldId="2147487557"/>
            <pc:sldLayoutMk cId="1529656162" sldId="2147487558"/>
          </pc:sldLayoutMkLst>
        </pc:sldLayoutChg>
        <pc:sldLayoutChg chg="del">
          <pc:chgData name="Wei Li" userId="fae33518c2e5a771" providerId="LiveId" clId="{1A669C0E-663E-4EF9-9BDD-3661ED200EC3}" dt="2022-09-11T03:32:08.643" v="27" actId="47"/>
          <pc:sldLayoutMkLst>
            <pc:docMk/>
            <pc:sldMasterMk cId="3937853234" sldId="2147487557"/>
            <pc:sldLayoutMk cId="896717921" sldId="2147487559"/>
          </pc:sldLayoutMkLst>
        </pc:sldLayoutChg>
        <pc:sldLayoutChg chg="del">
          <pc:chgData name="Wei Li" userId="fae33518c2e5a771" providerId="LiveId" clId="{1A669C0E-663E-4EF9-9BDD-3661ED200EC3}" dt="2022-09-11T03:32:08.643" v="27" actId="47"/>
          <pc:sldLayoutMkLst>
            <pc:docMk/>
            <pc:sldMasterMk cId="3937853234" sldId="2147487557"/>
            <pc:sldLayoutMk cId="185766597" sldId="2147487560"/>
          </pc:sldLayoutMkLst>
        </pc:sldLayoutChg>
        <pc:sldLayoutChg chg="del">
          <pc:chgData name="Wei Li" userId="fae33518c2e5a771" providerId="LiveId" clId="{1A669C0E-663E-4EF9-9BDD-3661ED200EC3}" dt="2022-09-11T03:32:08.643" v="27" actId="47"/>
          <pc:sldLayoutMkLst>
            <pc:docMk/>
            <pc:sldMasterMk cId="3937853234" sldId="2147487557"/>
            <pc:sldLayoutMk cId="1635970336" sldId="2147487561"/>
          </pc:sldLayoutMkLst>
        </pc:sldLayoutChg>
        <pc:sldLayoutChg chg="del">
          <pc:chgData name="Wei Li" userId="fae33518c2e5a771" providerId="LiveId" clId="{1A669C0E-663E-4EF9-9BDD-3661ED200EC3}" dt="2022-09-11T03:32:08.643" v="27" actId="47"/>
          <pc:sldLayoutMkLst>
            <pc:docMk/>
            <pc:sldMasterMk cId="3937853234" sldId="2147487557"/>
            <pc:sldLayoutMk cId="249499481" sldId="2147487562"/>
          </pc:sldLayoutMkLst>
        </pc:sldLayoutChg>
        <pc:sldLayoutChg chg="del">
          <pc:chgData name="Wei Li" userId="fae33518c2e5a771" providerId="LiveId" clId="{1A669C0E-663E-4EF9-9BDD-3661ED200EC3}" dt="2022-09-11T03:32:08.643" v="27" actId="47"/>
          <pc:sldLayoutMkLst>
            <pc:docMk/>
            <pc:sldMasterMk cId="3937853234" sldId="2147487557"/>
            <pc:sldLayoutMk cId="1534310545" sldId="2147487563"/>
          </pc:sldLayoutMkLst>
        </pc:sldLayoutChg>
        <pc:sldLayoutChg chg="del">
          <pc:chgData name="Wei Li" userId="fae33518c2e5a771" providerId="LiveId" clId="{1A669C0E-663E-4EF9-9BDD-3661ED200EC3}" dt="2022-09-11T03:32:08.643" v="27" actId="47"/>
          <pc:sldLayoutMkLst>
            <pc:docMk/>
            <pc:sldMasterMk cId="3937853234" sldId="2147487557"/>
            <pc:sldLayoutMk cId="1060855649" sldId="2147487564"/>
          </pc:sldLayoutMkLst>
        </pc:sldLayoutChg>
        <pc:sldLayoutChg chg="del">
          <pc:chgData name="Wei Li" userId="fae33518c2e5a771" providerId="LiveId" clId="{1A669C0E-663E-4EF9-9BDD-3661ED200EC3}" dt="2022-09-11T03:32:08.643" v="27" actId="47"/>
          <pc:sldLayoutMkLst>
            <pc:docMk/>
            <pc:sldMasterMk cId="3937853234" sldId="2147487557"/>
            <pc:sldLayoutMk cId="3555719984" sldId="2147487565"/>
          </pc:sldLayoutMkLst>
        </pc:sldLayoutChg>
        <pc:sldLayoutChg chg="del">
          <pc:chgData name="Wei Li" userId="fae33518c2e5a771" providerId="LiveId" clId="{1A669C0E-663E-4EF9-9BDD-3661ED200EC3}" dt="2022-09-11T03:32:08.643" v="27" actId="47"/>
          <pc:sldLayoutMkLst>
            <pc:docMk/>
            <pc:sldMasterMk cId="3937853234" sldId="2147487557"/>
            <pc:sldLayoutMk cId="3905267136" sldId="2147487566"/>
          </pc:sldLayoutMkLst>
        </pc:sldLayoutChg>
        <pc:sldLayoutChg chg="del">
          <pc:chgData name="Wei Li" userId="fae33518c2e5a771" providerId="LiveId" clId="{1A669C0E-663E-4EF9-9BDD-3661ED200EC3}" dt="2022-09-11T03:32:08.643" v="27" actId="47"/>
          <pc:sldLayoutMkLst>
            <pc:docMk/>
            <pc:sldMasterMk cId="3937853234" sldId="2147487557"/>
            <pc:sldLayoutMk cId="3228771993" sldId="2147487567"/>
          </pc:sldLayoutMkLst>
        </pc:sldLayoutChg>
        <pc:sldLayoutChg chg="del">
          <pc:chgData name="Wei Li" userId="fae33518c2e5a771" providerId="LiveId" clId="{1A669C0E-663E-4EF9-9BDD-3661ED200EC3}" dt="2022-09-11T03:32:08.643" v="27" actId="47"/>
          <pc:sldLayoutMkLst>
            <pc:docMk/>
            <pc:sldMasterMk cId="3937853234" sldId="2147487557"/>
            <pc:sldLayoutMk cId="1497371801" sldId="2147487568"/>
          </pc:sldLayoutMkLst>
        </pc:sldLayoutChg>
      </pc:sldMasterChg>
      <pc:sldMasterChg chg="del delSldLayout">
        <pc:chgData name="Wei Li" userId="fae33518c2e5a771" providerId="LiveId" clId="{1A669C0E-663E-4EF9-9BDD-3661ED200EC3}" dt="2022-09-11T03:43:54.571" v="99" actId="47"/>
        <pc:sldMasterMkLst>
          <pc:docMk/>
          <pc:sldMasterMk cId="2174805396" sldId="2147487571"/>
        </pc:sldMasterMkLst>
        <pc:sldLayoutChg chg="del">
          <pc:chgData name="Wei Li" userId="fae33518c2e5a771" providerId="LiveId" clId="{1A669C0E-663E-4EF9-9BDD-3661ED200EC3}" dt="2022-09-11T03:43:54.571" v="99" actId="47"/>
          <pc:sldLayoutMkLst>
            <pc:docMk/>
            <pc:sldMasterMk cId="2174805396" sldId="2147487571"/>
            <pc:sldLayoutMk cId="1603400390" sldId="2147487572"/>
          </pc:sldLayoutMkLst>
        </pc:sldLayoutChg>
        <pc:sldLayoutChg chg="del">
          <pc:chgData name="Wei Li" userId="fae33518c2e5a771" providerId="LiveId" clId="{1A669C0E-663E-4EF9-9BDD-3661ED200EC3}" dt="2022-09-11T03:43:54.571" v="99" actId="47"/>
          <pc:sldLayoutMkLst>
            <pc:docMk/>
            <pc:sldMasterMk cId="2174805396" sldId="2147487571"/>
            <pc:sldLayoutMk cId="3163839106" sldId="2147487573"/>
          </pc:sldLayoutMkLst>
        </pc:sldLayoutChg>
        <pc:sldLayoutChg chg="del">
          <pc:chgData name="Wei Li" userId="fae33518c2e5a771" providerId="LiveId" clId="{1A669C0E-663E-4EF9-9BDD-3661ED200EC3}" dt="2022-09-11T03:43:54.571" v="99" actId="47"/>
          <pc:sldLayoutMkLst>
            <pc:docMk/>
            <pc:sldMasterMk cId="2174805396" sldId="2147487571"/>
            <pc:sldLayoutMk cId="3345639884" sldId="2147487574"/>
          </pc:sldLayoutMkLst>
        </pc:sldLayoutChg>
        <pc:sldLayoutChg chg="del">
          <pc:chgData name="Wei Li" userId="fae33518c2e5a771" providerId="LiveId" clId="{1A669C0E-663E-4EF9-9BDD-3661ED200EC3}" dt="2022-09-11T03:43:54.571" v="99" actId="47"/>
          <pc:sldLayoutMkLst>
            <pc:docMk/>
            <pc:sldMasterMk cId="2174805396" sldId="2147487571"/>
            <pc:sldLayoutMk cId="1067369264" sldId="2147487575"/>
          </pc:sldLayoutMkLst>
        </pc:sldLayoutChg>
        <pc:sldLayoutChg chg="del">
          <pc:chgData name="Wei Li" userId="fae33518c2e5a771" providerId="LiveId" clId="{1A669C0E-663E-4EF9-9BDD-3661ED200EC3}" dt="2022-09-11T03:43:54.571" v="99" actId="47"/>
          <pc:sldLayoutMkLst>
            <pc:docMk/>
            <pc:sldMasterMk cId="2174805396" sldId="2147487571"/>
            <pc:sldLayoutMk cId="2094520872" sldId="2147487576"/>
          </pc:sldLayoutMkLst>
        </pc:sldLayoutChg>
        <pc:sldLayoutChg chg="del">
          <pc:chgData name="Wei Li" userId="fae33518c2e5a771" providerId="LiveId" clId="{1A669C0E-663E-4EF9-9BDD-3661ED200EC3}" dt="2022-09-11T03:43:54.571" v="99" actId="47"/>
          <pc:sldLayoutMkLst>
            <pc:docMk/>
            <pc:sldMasterMk cId="2174805396" sldId="2147487571"/>
            <pc:sldLayoutMk cId="4048652653" sldId="2147487577"/>
          </pc:sldLayoutMkLst>
        </pc:sldLayoutChg>
        <pc:sldLayoutChg chg="del">
          <pc:chgData name="Wei Li" userId="fae33518c2e5a771" providerId="LiveId" clId="{1A669C0E-663E-4EF9-9BDD-3661ED200EC3}" dt="2022-09-11T03:43:54.571" v="99" actId="47"/>
          <pc:sldLayoutMkLst>
            <pc:docMk/>
            <pc:sldMasterMk cId="2174805396" sldId="2147487571"/>
            <pc:sldLayoutMk cId="14734377" sldId="2147487578"/>
          </pc:sldLayoutMkLst>
        </pc:sldLayoutChg>
        <pc:sldLayoutChg chg="del">
          <pc:chgData name="Wei Li" userId="fae33518c2e5a771" providerId="LiveId" clId="{1A669C0E-663E-4EF9-9BDD-3661ED200EC3}" dt="2022-09-11T03:43:54.571" v="99" actId="47"/>
          <pc:sldLayoutMkLst>
            <pc:docMk/>
            <pc:sldMasterMk cId="2174805396" sldId="2147487571"/>
            <pc:sldLayoutMk cId="1592232106" sldId="2147487579"/>
          </pc:sldLayoutMkLst>
        </pc:sldLayoutChg>
        <pc:sldLayoutChg chg="del">
          <pc:chgData name="Wei Li" userId="fae33518c2e5a771" providerId="LiveId" clId="{1A669C0E-663E-4EF9-9BDD-3661ED200EC3}" dt="2022-09-11T03:43:54.571" v="99" actId="47"/>
          <pc:sldLayoutMkLst>
            <pc:docMk/>
            <pc:sldMasterMk cId="2174805396" sldId="2147487571"/>
            <pc:sldLayoutMk cId="440843485" sldId="2147487580"/>
          </pc:sldLayoutMkLst>
        </pc:sldLayoutChg>
        <pc:sldLayoutChg chg="del">
          <pc:chgData name="Wei Li" userId="fae33518c2e5a771" providerId="LiveId" clId="{1A669C0E-663E-4EF9-9BDD-3661ED200EC3}" dt="2022-09-11T03:43:54.571" v="99" actId="47"/>
          <pc:sldLayoutMkLst>
            <pc:docMk/>
            <pc:sldMasterMk cId="2174805396" sldId="2147487571"/>
            <pc:sldLayoutMk cId="4140636559" sldId="2147487581"/>
          </pc:sldLayoutMkLst>
        </pc:sldLayoutChg>
        <pc:sldLayoutChg chg="del">
          <pc:chgData name="Wei Li" userId="fae33518c2e5a771" providerId="LiveId" clId="{1A669C0E-663E-4EF9-9BDD-3661ED200EC3}" dt="2022-09-11T03:43:54.571" v="99" actId="47"/>
          <pc:sldLayoutMkLst>
            <pc:docMk/>
            <pc:sldMasterMk cId="2174805396" sldId="2147487571"/>
            <pc:sldLayoutMk cId="1546546238" sldId="2147487582"/>
          </pc:sldLayoutMkLst>
        </pc:sldLayoutChg>
      </pc:sldMasterChg>
      <pc:sldMasterChg chg="del delSldLayout">
        <pc:chgData name="Wei Li" userId="fae33518c2e5a771" providerId="LiveId" clId="{1A669C0E-663E-4EF9-9BDD-3661ED200EC3}" dt="2022-09-11T03:31:35.914" v="23" actId="2696"/>
        <pc:sldMasterMkLst>
          <pc:docMk/>
          <pc:sldMasterMk cId="3645392896" sldId="2147487619"/>
        </pc:sldMasterMkLst>
        <pc:sldLayoutChg chg="del">
          <pc:chgData name="Wei Li" userId="fae33518c2e5a771" providerId="LiveId" clId="{1A669C0E-663E-4EF9-9BDD-3661ED200EC3}" dt="2022-09-11T03:31:35.914" v="23" actId="2696"/>
          <pc:sldLayoutMkLst>
            <pc:docMk/>
            <pc:sldMasterMk cId="3645392896" sldId="2147487619"/>
            <pc:sldLayoutMk cId="622095063" sldId="2147487620"/>
          </pc:sldLayoutMkLst>
        </pc:sldLayoutChg>
        <pc:sldLayoutChg chg="del">
          <pc:chgData name="Wei Li" userId="fae33518c2e5a771" providerId="LiveId" clId="{1A669C0E-663E-4EF9-9BDD-3661ED200EC3}" dt="2022-09-11T03:31:35.914" v="23" actId="2696"/>
          <pc:sldLayoutMkLst>
            <pc:docMk/>
            <pc:sldMasterMk cId="3645392896" sldId="2147487619"/>
            <pc:sldLayoutMk cId="2280512787" sldId="2147487621"/>
          </pc:sldLayoutMkLst>
        </pc:sldLayoutChg>
        <pc:sldLayoutChg chg="del">
          <pc:chgData name="Wei Li" userId="fae33518c2e5a771" providerId="LiveId" clId="{1A669C0E-663E-4EF9-9BDD-3661ED200EC3}" dt="2022-09-11T03:31:35.914" v="23" actId="2696"/>
          <pc:sldLayoutMkLst>
            <pc:docMk/>
            <pc:sldMasterMk cId="3645392896" sldId="2147487619"/>
            <pc:sldLayoutMk cId="756522314" sldId="2147487622"/>
          </pc:sldLayoutMkLst>
        </pc:sldLayoutChg>
        <pc:sldLayoutChg chg="del">
          <pc:chgData name="Wei Li" userId="fae33518c2e5a771" providerId="LiveId" clId="{1A669C0E-663E-4EF9-9BDD-3661ED200EC3}" dt="2022-09-11T03:31:35.914" v="23" actId="2696"/>
          <pc:sldLayoutMkLst>
            <pc:docMk/>
            <pc:sldMasterMk cId="3645392896" sldId="2147487619"/>
            <pc:sldLayoutMk cId="539450380" sldId="2147487623"/>
          </pc:sldLayoutMkLst>
        </pc:sldLayoutChg>
        <pc:sldLayoutChg chg="del">
          <pc:chgData name="Wei Li" userId="fae33518c2e5a771" providerId="LiveId" clId="{1A669C0E-663E-4EF9-9BDD-3661ED200EC3}" dt="2022-09-11T03:31:35.914" v="23" actId="2696"/>
          <pc:sldLayoutMkLst>
            <pc:docMk/>
            <pc:sldMasterMk cId="3645392896" sldId="2147487619"/>
            <pc:sldLayoutMk cId="2158979098" sldId="2147487624"/>
          </pc:sldLayoutMkLst>
        </pc:sldLayoutChg>
        <pc:sldLayoutChg chg="del">
          <pc:chgData name="Wei Li" userId="fae33518c2e5a771" providerId="LiveId" clId="{1A669C0E-663E-4EF9-9BDD-3661ED200EC3}" dt="2022-09-11T03:31:35.914" v="23" actId="2696"/>
          <pc:sldLayoutMkLst>
            <pc:docMk/>
            <pc:sldMasterMk cId="3645392896" sldId="2147487619"/>
            <pc:sldLayoutMk cId="598739773" sldId="2147487625"/>
          </pc:sldLayoutMkLst>
        </pc:sldLayoutChg>
        <pc:sldLayoutChg chg="del">
          <pc:chgData name="Wei Li" userId="fae33518c2e5a771" providerId="LiveId" clId="{1A669C0E-663E-4EF9-9BDD-3661ED200EC3}" dt="2022-09-11T03:31:35.914" v="23" actId="2696"/>
          <pc:sldLayoutMkLst>
            <pc:docMk/>
            <pc:sldMasterMk cId="3645392896" sldId="2147487619"/>
            <pc:sldLayoutMk cId="2845773623" sldId="2147487626"/>
          </pc:sldLayoutMkLst>
        </pc:sldLayoutChg>
        <pc:sldLayoutChg chg="del">
          <pc:chgData name="Wei Li" userId="fae33518c2e5a771" providerId="LiveId" clId="{1A669C0E-663E-4EF9-9BDD-3661ED200EC3}" dt="2022-09-11T03:31:35.914" v="23" actId="2696"/>
          <pc:sldLayoutMkLst>
            <pc:docMk/>
            <pc:sldMasterMk cId="3645392896" sldId="2147487619"/>
            <pc:sldLayoutMk cId="4135956387" sldId="2147487627"/>
          </pc:sldLayoutMkLst>
        </pc:sldLayoutChg>
        <pc:sldLayoutChg chg="del">
          <pc:chgData name="Wei Li" userId="fae33518c2e5a771" providerId="LiveId" clId="{1A669C0E-663E-4EF9-9BDD-3661ED200EC3}" dt="2022-09-11T03:31:35.914" v="23" actId="2696"/>
          <pc:sldLayoutMkLst>
            <pc:docMk/>
            <pc:sldMasterMk cId="3645392896" sldId="2147487619"/>
            <pc:sldLayoutMk cId="441719801" sldId="2147487628"/>
          </pc:sldLayoutMkLst>
        </pc:sldLayoutChg>
        <pc:sldLayoutChg chg="del">
          <pc:chgData name="Wei Li" userId="fae33518c2e5a771" providerId="LiveId" clId="{1A669C0E-663E-4EF9-9BDD-3661ED200EC3}" dt="2022-09-11T03:31:35.914" v="23" actId="2696"/>
          <pc:sldLayoutMkLst>
            <pc:docMk/>
            <pc:sldMasterMk cId="3645392896" sldId="2147487619"/>
            <pc:sldLayoutMk cId="2322928177" sldId="2147487629"/>
          </pc:sldLayoutMkLst>
        </pc:sldLayoutChg>
        <pc:sldLayoutChg chg="del">
          <pc:chgData name="Wei Li" userId="fae33518c2e5a771" providerId="LiveId" clId="{1A669C0E-663E-4EF9-9BDD-3661ED200EC3}" dt="2022-09-11T03:31:35.914" v="23" actId="2696"/>
          <pc:sldLayoutMkLst>
            <pc:docMk/>
            <pc:sldMasterMk cId="3645392896" sldId="2147487619"/>
            <pc:sldLayoutMk cId="3718844374" sldId="2147487630"/>
          </pc:sldLayoutMkLst>
        </pc:sldLayoutChg>
      </pc:sldMasterChg>
    </pc:docChg>
  </pc:docChgLst>
  <pc:docChgLst>
    <pc:chgData name="Wei Li" userId="fae33518c2e5a771" providerId="LiveId" clId="{D6FECD9F-C974-4F6F-A256-40BFF9AB01C6}"/>
    <pc:docChg chg="undo custSel addSld delSld modSld delMainMaster">
      <pc:chgData name="Wei Li" userId="fae33518c2e5a771" providerId="LiveId" clId="{D6FECD9F-C974-4F6F-A256-40BFF9AB01C6}" dt="2022-08-14T12:52:13.415" v="451" actId="47"/>
      <pc:docMkLst>
        <pc:docMk/>
      </pc:docMkLst>
      <pc:sldChg chg="del">
        <pc:chgData name="Wei Li" userId="fae33518c2e5a771" providerId="LiveId" clId="{D6FECD9F-C974-4F6F-A256-40BFF9AB01C6}" dt="2022-08-14T12:52:13.415" v="451" actId="47"/>
        <pc:sldMkLst>
          <pc:docMk/>
          <pc:sldMk cId="2902771467" sldId="256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2737558635" sldId="257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2258363104" sldId="258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2860770989" sldId="259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2650651078" sldId="260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540072892" sldId="261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2109165032" sldId="262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871612093" sldId="263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3475120971" sldId="264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796249577" sldId="265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0" sldId="266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3581596312" sldId="267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3615666657" sldId="268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1469886143" sldId="269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1196094397" sldId="270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1348000880" sldId="271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0" sldId="272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0" sldId="273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0" sldId="274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0" sldId="275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0" sldId="276"/>
        </pc:sldMkLst>
      </pc:sldChg>
      <pc:sldChg chg="addSp modSp del mod">
        <pc:chgData name="Wei Li" userId="fae33518c2e5a771" providerId="LiveId" clId="{D6FECD9F-C974-4F6F-A256-40BFF9AB01C6}" dt="2022-08-14T02:48:19.265" v="118" actId="47"/>
        <pc:sldMkLst>
          <pc:docMk/>
          <pc:sldMk cId="530895276" sldId="610"/>
        </pc:sldMkLst>
        <pc:spChg chg="add mod">
          <ac:chgData name="Wei Li" userId="fae33518c2e5a771" providerId="LiveId" clId="{D6FECD9F-C974-4F6F-A256-40BFF9AB01C6}" dt="2022-08-14T02:47:09.163" v="114" actId="20577"/>
          <ac:spMkLst>
            <pc:docMk/>
            <pc:sldMk cId="530895276" sldId="610"/>
            <ac:spMk id="3" creationId="{D1FAEAC7-9E08-38DD-531A-3E4F917F75F1}"/>
          </ac:spMkLst>
        </pc:spChg>
        <pc:spChg chg="mod">
          <ac:chgData name="Wei Li" userId="fae33518c2e5a771" providerId="LiveId" clId="{D6FECD9F-C974-4F6F-A256-40BFF9AB01C6}" dt="2022-08-14T02:47:19.688" v="116" actId="14100"/>
          <ac:spMkLst>
            <pc:docMk/>
            <pc:sldMk cId="530895276" sldId="610"/>
            <ac:spMk id="5" creationId="{00000000-0000-0000-0000-000000000000}"/>
          </ac:spMkLst>
        </pc:spChg>
        <pc:spChg chg="add mod">
          <ac:chgData name="Wei Li" userId="fae33518c2e5a771" providerId="LiveId" clId="{D6FECD9F-C974-4F6F-A256-40BFF9AB01C6}" dt="2022-08-14T02:47:24.654" v="117" actId="1076"/>
          <ac:spMkLst>
            <pc:docMk/>
            <pc:sldMk cId="530895276" sldId="610"/>
            <ac:spMk id="6" creationId="{B71FBF65-C795-6F73-BC2E-EC3D8F14B65E}"/>
          </ac:spMkLst>
        </pc:spChg>
      </pc:sldChg>
      <pc:sldChg chg="modSp add del mod">
        <pc:chgData name="Wei Li" userId="fae33518c2e5a771" providerId="LiveId" clId="{D6FECD9F-C974-4F6F-A256-40BFF9AB01C6}" dt="2022-08-14T03:04:15.395" v="251" actId="20577"/>
        <pc:sldMkLst>
          <pc:docMk/>
          <pc:sldMk cId="4265739660" sldId="791"/>
        </pc:sldMkLst>
        <pc:spChg chg="mod">
          <ac:chgData name="Wei Li" userId="fae33518c2e5a771" providerId="LiveId" clId="{D6FECD9F-C974-4F6F-A256-40BFF9AB01C6}" dt="2022-08-14T03:04:15.395" v="251" actId="20577"/>
          <ac:spMkLst>
            <pc:docMk/>
            <pc:sldMk cId="4265739660" sldId="791"/>
            <ac:spMk id="2" creationId="{00000000-0000-0000-0000-000000000000}"/>
          </ac:spMkLst>
        </pc:spChg>
        <pc:spChg chg="mod">
          <ac:chgData name="Wei Li" userId="fae33518c2e5a771" providerId="LiveId" clId="{D6FECD9F-C974-4F6F-A256-40BFF9AB01C6}" dt="2022-08-14T03:03:36.186" v="245"/>
          <ac:spMkLst>
            <pc:docMk/>
            <pc:sldMk cId="4265739660" sldId="791"/>
            <ac:spMk id="14337" creationId="{00000000-0000-0000-0000-000000000000}"/>
          </ac:spMkLst>
        </pc:spChg>
      </pc:sldChg>
      <pc:sldChg chg="modSp mod">
        <pc:chgData name="Wei Li" userId="fae33518c2e5a771" providerId="LiveId" clId="{D6FECD9F-C974-4F6F-A256-40BFF9AB01C6}" dt="2022-08-14T02:58:42.575" v="239" actId="20577"/>
        <pc:sldMkLst>
          <pc:docMk/>
          <pc:sldMk cId="0" sldId="1614"/>
        </pc:sldMkLst>
        <pc:spChg chg="mod">
          <ac:chgData name="Wei Li" userId="fae33518c2e5a771" providerId="LiveId" clId="{D6FECD9F-C974-4F6F-A256-40BFF9AB01C6}" dt="2022-08-14T02:58:42.575" v="239" actId="20577"/>
          <ac:spMkLst>
            <pc:docMk/>
            <pc:sldMk cId="0" sldId="1614"/>
            <ac:spMk id="3" creationId="{0DFA149E-1499-1A1A-3595-9F887A230A39}"/>
          </ac:spMkLst>
        </pc:spChg>
        <pc:spChg chg="mod">
          <ac:chgData name="Wei Li" userId="fae33518c2e5a771" providerId="LiveId" clId="{D6FECD9F-C974-4F6F-A256-40BFF9AB01C6}" dt="2022-08-14T02:58:25.583" v="226" actId="20577"/>
          <ac:spMkLst>
            <pc:docMk/>
            <pc:sldMk cId="0" sldId="1614"/>
            <ac:spMk id="1981" creationId="{00000000-0000-0000-0000-000000000000}"/>
          </ac:spMkLst>
        </pc:spChg>
      </pc:sldChg>
      <pc:sldChg chg="del">
        <pc:chgData name="Wei Li" userId="fae33518c2e5a771" providerId="LiveId" clId="{D6FECD9F-C974-4F6F-A256-40BFF9AB01C6}" dt="2022-08-14T02:46:16.127" v="105"/>
        <pc:sldMkLst>
          <pc:docMk/>
          <pc:sldMk cId="955354513" sldId="1624"/>
        </pc:sldMkLst>
      </pc:sldChg>
      <pc:sldChg chg="modSp mod">
        <pc:chgData name="Wei Li" userId="fae33518c2e5a771" providerId="LiveId" clId="{D6FECD9F-C974-4F6F-A256-40BFF9AB01C6}" dt="2022-08-14T02:43:56.326" v="104" actId="6549"/>
        <pc:sldMkLst>
          <pc:docMk/>
          <pc:sldMk cId="2948737989" sldId="3890"/>
        </pc:sldMkLst>
        <pc:spChg chg="mod">
          <ac:chgData name="Wei Li" userId="fae33518c2e5a771" providerId="LiveId" clId="{D6FECD9F-C974-4F6F-A256-40BFF9AB01C6}" dt="2022-08-14T02:43:56.326" v="104" actId="6549"/>
          <ac:spMkLst>
            <pc:docMk/>
            <pc:sldMk cId="2948737989" sldId="3890"/>
            <ac:spMk id="9221" creationId="{1963743E-278D-4EB4-B42D-E105CC2F7DE7}"/>
          </ac:spMkLst>
        </pc:spChg>
        <pc:spChg chg="mod">
          <ac:chgData name="Wei Li" userId="fae33518c2e5a771" providerId="LiveId" clId="{D6FECD9F-C974-4F6F-A256-40BFF9AB01C6}" dt="2022-08-14T02:37:55.618" v="51" actId="20577"/>
          <ac:spMkLst>
            <pc:docMk/>
            <pc:sldMk cId="2948737989" sldId="3890"/>
            <ac:spMk id="392195" creationId="{00000000-0000-0000-0000-000000000000}"/>
          </ac:spMkLst>
        </pc:spChg>
      </pc:sldChg>
      <pc:sldChg chg="modSp mod">
        <pc:chgData name="Wei Li" userId="fae33518c2e5a771" providerId="LiveId" clId="{D6FECD9F-C974-4F6F-A256-40BFF9AB01C6}" dt="2022-08-14T03:21:41.740" v="323" actId="6549"/>
        <pc:sldMkLst>
          <pc:docMk/>
          <pc:sldMk cId="2473999819" sldId="3901"/>
        </pc:sldMkLst>
        <pc:graphicFrameChg chg="modGraphic">
          <ac:chgData name="Wei Li" userId="fae33518c2e5a771" providerId="LiveId" clId="{D6FECD9F-C974-4F6F-A256-40BFF9AB01C6}" dt="2022-08-14T03:21:41.740" v="323" actId="6549"/>
          <ac:graphicFrameMkLst>
            <pc:docMk/>
            <pc:sldMk cId="2473999819" sldId="3901"/>
            <ac:graphicFrameMk id="3" creationId="{9D9F9C11-981F-4FA3-A0FC-0A54F823D3F2}"/>
          </ac:graphicFrameMkLst>
        </pc:graphicFrameChg>
      </pc:sldChg>
      <pc:sldChg chg="modSp mod">
        <pc:chgData name="Wei Li" userId="fae33518c2e5a771" providerId="LiveId" clId="{D6FECD9F-C974-4F6F-A256-40BFF9AB01C6}" dt="2022-08-14T03:22:05.965" v="347" actId="20577"/>
        <pc:sldMkLst>
          <pc:docMk/>
          <pc:sldMk cId="724598084" sldId="3903"/>
        </pc:sldMkLst>
        <pc:graphicFrameChg chg="modGraphic">
          <ac:chgData name="Wei Li" userId="fae33518c2e5a771" providerId="LiveId" clId="{D6FECD9F-C974-4F6F-A256-40BFF9AB01C6}" dt="2022-08-14T03:22:05.965" v="347" actId="20577"/>
          <ac:graphicFrameMkLst>
            <pc:docMk/>
            <pc:sldMk cId="724598084" sldId="3903"/>
            <ac:graphicFrameMk id="3" creationId="{9D9F9C11-981F-4FA3-A0FC-0A54F823D3F2}"/>
          </ac:graphicFrameMkLst>
        </pc:graphicFrameChg>
      </pc:sldChg>
      <pc:sldChg chg="modSp mod">
        <pc:chgData name="Wei Li" userId="fae33518c2e5a771" providerId="LiveId" clId="{D6FECD9F-C974-4F6F-A256-40BFF9AB01C6}" dt="2022-08-14T03:22:44.771" v="395" actId="20577"/>
        <pc:sldMkLst>
          <pc:docMk/>
          <pc:sldMk cId="3795888307" sldId="3904"/>
        </pc:sldMkLst>
        <pc:graphicFrameChg chg="modGraphic">
          <ac:chgData name="Wei Li" userId="fae33518c2e5a771" providerId="LiveId" clId="{D6FECD9F-C974-4F6F-A256-40BFF9AB01C6}" dt="2022-08-14T03:22:44.771" v="395" actId="20577"/>
          <ac:graphicFrameMkLst>
            <pc:docMk/>
            <pc:sldMk cId="3795888307" sldId="3904"/>
            <ac:graphicFrameMk id="3" creationId="{9D9F9C11-981F-4FA3-A0FC-0A54F823D3F2}"/>
          </ac:graphicFrameMkLst>
        </pc:graphicFrameChg>
      </pc:sldChg>
      <pc:sldChg chg="modSp mod">
        <pc:chgData name="Wei Li" userId="fae33518c2e5a771" providerId="LiveId" clId="{D6FECD9F-C974-4F6F-A256-40BFF9AB01C6}" dt="2022-08-14T03:22:27.844" v="373" actId="20577"/>
        <pc:sldMkLst>
          <pc:docMk/>
          <pc:sldMk cId="2242625761" sldId="3905"/>
        </pc:sldMkLst>
        <pc:graphicFrameChg chg="modGraphic">
          <ac:chgData name="Wei Li" userId="fae33518c2e5a771" providerId="LiveId" clId="{D6FECD9F-C974-4F6F-A256-40BFF9AB01C6}" dt="2022-08-14T03:22:27.844" v="373" actId="20577"/>
          <ac:graphicFrameMkLst>
            <pc:docMk/>
            <pc:sldMk cId="2242625761" sldId="3905"/>
            <ac:graphicFrameMk id="3" creationId="{9D9F9C11-981F-4FA3-A0FC-0A54F823D3F2}"/>
          </ac:graphicFrameMkLst>
        </pc:graphicFrameChg>
      </pc:sldChg>
      <pc:sldChg chg="modSp mod">
        <pc:chgData name="Wei Li" userId="fae33518c2e5a771" providerId="LiveId" clId="{D6FECD9F-C974-4F6F-A256-40BFF9AB01C6}" dt="2022-08-14T03:23:10.807" v="435" actId="20577"/>
        <pc:sldMkLst>
          <pc:docMk/>
          <pc:sldMk cId="3046755379" sldId="3906"/>
        </pc:sldMkLst>
        <pc:graphicFrameChg chg="modGraphic">
          <ac:chgData name="Wei Li" userId="fae33518c2e5a771" providerId="LiveId" clId="{D6FECD9F-C974-4F6F-A256-40BFF9AB01C6}" dt="2022-08-14T03:23:10.807" v="435" actId="20577"/>
          <ac:graphicFrameMkLst>
            <pc:docMk/>
            <pc:sldMk cId="3046755379" sldId="3906"/>
            <ac:graphicFrameMk id="3" creationId="{9D9F9C11-981F-4FA3-A0FC-0A54F823D3F2}"/>
          </ac:graphicFrameMkLst>
        </pc:graphicFrameChg>
      </pc:sldChg>
      <pc:sldChg chg="del">
        <pc:chgData name="Wei Li" userId="fae33518c2e5a771" providerId="LiveId" clId="{D6FECD9F-C974-4F6F-A256-40BFF9AB01C6}" dt="2022-08-14T03:20:36.712" v="281" actId="47"/>
        <pc:sldMkLst>
          <pc:docMk/>
          <pc:sldMk cId="3029098246" sldId="3928"/>
        </pc:sldMkLst>
      </pc:sldChg>
      <pc:sldChg chg="del">
        <pc:chgData name="Wei Li" userId="fae33518c2e5a771" providerId="LiveId" clId="{D6FECD9F-C974-4F6F-A256-40BFF9AB01C6}" dt="2022-08-14T12:49:16.468" v="450" actId="2696"/>
        <pc:sldMkLst>
          <pc:docMk/>
          <pc:sldMk cId="3344340234" sldId="5256"/>
        </pc:sldMkLst>
      </pc:sldChg>
      <pc:sldChg chg="modSp mod">
        <pc:chgData name="Wei Li" userId="fae33518c2e5a771" providerId="LiveId" clId="{D6FECD9F-C974-4F6F-A256-40BFF9AB01C6}" dt="2022-08-14T02:40:17.470" v="86" actId="27636"/>
        <pc:sldMkLst>
          <pc:docMk/>
          <pc:sldMk cId="0" sldId="5349"/>
        </pc:sldMkLst>
        <pc:spChg chg="mod">
          <ac:chgData name="Wei Li" userId="fae33518c2e5a771" providerId="LiveId" clId="{D6FECD9F-C974-4F6F-A256-40BFF9AB01C6}" dt="2022-08-14T02:40:17.470" v="86" actId="27636"/>
          <ac:spMkLst>
            <pc:docMk/>
            <pc:sldMk cId="0" sldId="5349"/>
            <ac:spMk id="151" creationId="{00000000-0000-0000-0000-000000000000}"/>
          </ac:spMkLst>
        </pc:spChg>
      </pc:sldChg>
      <pc:sldChg chg="modSp mod">
        <pc:chgData name="Wei Li" userId="fae33518c2e5a771" providerId="LiveId" clId="{D6FECD9F-C974-4F6F-A256-40BFF9AB01C6}" dt="2022-08-14T02:40:17.481" v="87" actId="27636"/>
        <pc:sldMkLst>
          <pc:docMk/>
          <pc:sldMk cId="0" sldId="5350"/>
        </pc:sldMkLst>
        <pc:spChg chg="mod">
          <ac:chgData name="Wei Li" userId="fae33518c2e5a771" providerId="LiveId" clId="{D6FECD9F-C974-4F6F-A256-40BFF9AB01C6}" dt="2022-08-14T02:40:17.481" v="87" actId="27636"/>
          <ac:spMkLst>
            <pc:docMk/>
            <pc:sldMk cId="0" sldId="5350"/>
            <ac:spMk id="156" creationId="{00000000-0000-0000-0000-000000000000}"/>
          </ac:spMkLst>
        </pc:spChg>
      </pc:sldChg>
      <pc:sldChg chg="modSp mod">
        <pc:chgData name="Wei Li" userId="fae33518c2e5a771" providerId="LiveId" clId="{D6FECD9F-C974-4F6F-A256-40BFF9AB01C6}" dt="2022-08-14T02:40:17.487" v="88" actId="27636"/>
        <pc:sldMkLst>
          <pc:docMk/>
          <pc:sldMk cId="0" sldId="5351"/>
        </pc:sldMkLst>
        <pc:spChg chg="mod">
          <ac:chgData name="Wei Li" userId="fae33518c2e5a771" providerId="LiveId" clId="{D6FECD9F-C974-4F6F-A256-40BFF9AB01C6}" dt="2022-08-14T02:40:17.487" v="88" actId="27636"/>
          <ac:spMkLst>
            <pc:docMk/>
            <pc:sldMk cId="0" sldId="5351"/>
            <ac:spMk id="162" creationId="{00000000-0000-0000-0000-000000000000}"/>
          </ac:spMkLst>
        </pc:spChg>
      </pc:sldChg>
      <pc:sldChg chg="modSp mod">
        <pc:chgData name="Wei Li" userId="fae33518c2e5a771" providerId="LiveId" clId="{D6FECD9F-C974-4F6F-A256-40BFF9AB01C6}" dt="2022-08-14T02:40:17.491" v="89" actId="27636"/>
        <pc:sldMkLst>
          <pc:docMk/>
          <pc:sldMk cId="0" sldId="5352"/>
        </pc:sldMkLst>
        <pc:spChg chg="mod">
          <ac:chgData name="Wei Li" userId="fae33518c2e5a771" providerId="LiveId" clId="{D6FECD9F-C974-4F6F-A256-40BFF9AB01C6}" dt="2022-08-14T02:40:17.491" v="89" actId="27636"/>
          <ac:spMkLst>
            <pc:docMk/>
            <pc:sldMk cId="0" sldId="5352"/>
            <ac:spMk id="168" creationId="{00000000-0000-0000-0000-000000000000}"/>
          </ac:spMkLst>
        </pc:spChg>
      </pc:sldChg>
      <pc:sldChg chg="modSp mod">
        <pc:chgData name="Wei Li" userId="fae33518c2e5a771" providerId="LiveId" clId="{D6FECD9F-C974-4F6F-A256-40BFF9AB01C6}" dt="2022-08-14T02:40:17.494" v="90" actId="27636"/>
        <pc:sldMkLst>
          <pc:docMk/>
          <pc:sldMk cId="0" sldId="5353"/>
        </pc:sldMkLst>
        <pc:spChg chg="mod">
          <ac:chgData name="Wei Li" userId="fae33518c2e5a771" providerId="LiveId" clId="{D6FECD9F-C974-4F6F-A256-40BFF9AB01C6}" dt="2022-08-14T02:40:17.494" v="90" actId="27636"/>
          <ac:spMkLst>
            <pc:docMk/>
            <pc:sldMk cId="0" sldId="5353"/>
            <ac:spMk id="174" creationId="{00000000-0000-0000-0000-000000000000}"/>
          </ac:spMkLst>
        </pc:spChg>
      </pc:sldChg>
      <pc:sldChg chg="modSp mod">
        <pc:chgData name="Wei Li" userId="fae33518c2e5a771" providerId="LiveId" clId="{D6FECD9F-C974-4F6F-A256-40BFF9AB01C6}" dt="2022-08-14T02:50:41.590" v="153" actId="6549"/>
        <pc:sldMkLst>
          <pc:docMk/>
          <pc:sldMk cId="1590046880" sldId="5354"/>
        </pc:sldMkLst>
        <pc:spChg chg="mod">
          <ac:chgData name="Wei Li" userId="fae33518c2e5a771" providerId="LiveId" clId="{D6FECD9F-C974-4F6F-A256-40BFF9AB01C6}" dt="2022-08-14T02:50:41.590" v="153" actId="6549"/>
          <ac:spMkLst>
            <pc:docMk/>
            <pc:sldMk cId="1590046880" sldId="5354"/>
            <ac:spMk id="5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2:51:37.203" v="161" actId="6549"/>
        <pc:sldMkLst>
          <pc:docMk/>
          <pc:sldMk cId="1418049806" sldId="5355"/>
        </pc:sldMkLst>
        <pc:spChg chg="mod">
          <ac:chgData name="Wei Li" userId="fae33518c2e5a771" providerId="LiveId" clId="{D6FECD9F-C974-4F6F-A256-40BFF9AB01C6}" dt="2022-08-14T02:51:37.203" v="161" actId="6549"/>
          <ac:spMkLst>
            <pc:docMk/>
            <pc:sldMk cId="1418049806" sldId="5355"/>
            <ac:spMk id="5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3:25:34.556" v="449" actId="20577"/>
        <pc:sldMkLst>
          <pc:docMk/>
          <pc:sldMk cId="3649393339" sldId="5356"/>
        </pc:sldMkLst>
        <pc:spChg chg="mod">
          <ac:chgData name="Wei Li" userId="fae33518c2e5a771" providerId="LiveId" clId="{D6FECD9F-C974-4F6F-A256-40BFF9AB01C6}" dt="2022-08-14T03:25:34.556" v="449" actId="20577"/>
          <ac:spMkLst>
            <pc:docMk/>
            <pc:sldMk cId="3649393339" sldId="5356"/>
            <ac:spMk id="5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2:52:31.847" v="178" actId="6549"/>
        <pc:sldMkLst>
          <pc:docMk/>
          <pc:sldMk cId="3861752858" sldId="5357"/>
        </pc:sldMkLst>
        <pc:spChg chg="mod">
          <ac:chgData name="Wei Li" userId="fae33518c2e5a771" providerId="LiveId" clId="{D6FECD9F-C974-4F6F-A256-40BFF9AB01C6}" dt="2022-08-14T02:52:31.847" v="178" actId="6549"/>
          <ac:spMkLst>
            <pc:docMk/>
            <pc:sldMk cId="3861752858" sldId="5357"/>
            <ac:spMk id="5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2:53:05.294" v="188" actId="6549"/>
        <pc:sldMkLst>
          <pc:docMk/>
          <pc:sldMk cId="2794267954" sldId="5358"/>
        </pc:sldMkLst>
        <pc:spChg chg="mod">
          <ac:chgData name="Wei Li" userId="fae33518c2e5a771" providerId="LiveId" clId="{D6FECD9F-C974-4F6F-A256-40BFF9AB01C6}" dt="2022-08-14T02:53:05.294" v="188" actId="6549"/>
          <ac:spMkLst>
            <pc:docMk/>
            <pc:sldMk cId="2794267954" sldId="5358"/>
            <ac:spMk id="5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2:53:48.642" v="205" actId="27636"/>
        <pc:sldMkLst>
          <pc:docMk/>
          <pc:sldMk cId="2770564647" sldId="5359"/>
        </pc:sldMkLst>
        <pc:spChg chg="mod">
          <ac:chgData name="Wei Li" userId="fae33518c2e5a771" providerId="LiveId" clId="{D6FECD9F-C974-4F6F-A256-40BFF9AB01C6}" dt="2022-08-14T02:53:48.642" v="205" actId="27636"/>
          <ac:spMkLst>
            <pc:docMk/>
            <pc:sldMk cId="2770564647" sldId="5359"/>
            <ac:spMk id="5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2:54:16.787" v="211" actId="6549"/>
        <pc:sldMkLst>
          <pc:docMk/>
          <pc:sldMk cId="569493036" sldId="5360"/>
        </pc:sldMkLst>
        <pc:spChg chg="mod">
          <ac:chgData name="Wei Li" userId="fae33518c2e5a771" providerId="LiveId" clId="{D6FECD9F-C974-4F6F-A256-40BFF9AB01C6}" dt="2022-08-14T02:54:16.787" v="211" actId="6549"/>
          <ac:spMkLst>
            <pc:docMk/>
            <pc:sldMk cId="569493036" sldId="5360"/>
            <ac:spMk id="5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3:07:44.447" v="279" actId="20577"/>
        <pc:sldMkLst>
          <pc:docMk/>
          <pc:sldMk cId="4170052984" sldId="5361"/>
        </pc:sldMkLst>
        <pc:spChg chg="mod">
          <ac:chgData name="Wei Li" userId="fae33518c2e5a771" providerId="LiveId" clId="{D6FECD9F-C974-4F6F-A256-40BFF9AB01C6}" dt="2022-08-14T03:05:11.458" v="258" actId="20577"/>
          <ac:spMkLst>
            <pc:docMk/>
            <pc:sldMk cId="4170052984" sldId="5361"/>
            <ac:spMk id="2" creationId="{00000000-0000-0000-0000-000000000000}"/>
          </ac:spMkLst>
        </pc:spChg>
        <pc:spChg chg="mod">
          <ac:chgData name="Wei Li" userId="fae33518c2e5a771" providerId="LiveId" clId="{D6FECD9F-C974-4F6F-A256-40BFF9AB01C6}" dt="2022-08-14T03:07:44.447" v="279" actId="20577"/>
          <ac:spMkLst>
            <pc:docMk/>
            <pc:sldMk cId="4170052984" sldId="5361"/>
            <ac:spMk id="14337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3:07:57.960" v="280" actId="6549"/>
        <pc:sldMkLst>
          <pc:docMk/>
          <pc:sldMk cId="4115019475" sldId="5362"/>
        </pc:sldMkLst>
        <pc:spChg chg="mod">
          <ac:chgData name="Wei Li" userId="fae33518c2e5a771" providerId="LiveId" clId="{D6FECD9F-C974-4F6F-A256-40BFF9AB01C6}" dt="2022-08-14T03:07:19.227" v="273" actId="20577"/>
          <ac:spMkLst>
            <pc:docMk/>
            <pc:sldMk cId="4115019475" sldId="5362"/>
            <ac:spMk id="2" creationId="{00000000-0000-0000-0000-000000000000}"/>
          </ac:spMkLst>
        </pc:spChg>
        <pc:spChg chg="mod">
          <ac:chgData name="Wei Li" userId="fae33518c2e5a771" providerId="LiveId" clId="{D6FECD9F-C974-4F6F-A256-40BFF9AB01C6}" dt="2022-08-14T03:07:57.960" v="280" actId="6549"/>
          <ac:spMkLst>
            <pc:docMk/>
            <pc:sldMk cId="4115019475" sldId="5362"/>
            <ac:spMk id="14337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3:07:29.348" v="278" actId="14100"/>
        <pc:sldMkLst>
          <pc:docMk/>
          <pc:sldMk cId="1322469121" sldId="5363"/>
        </pc:sldMkLst>
        <pc:spChg chg="mod">
          <ac:chgData name="Wei Li" userId="fae33518c2e5a771" providerId="LiveId" clId="{D6FECD9F-C974-4F6F-A256-40BFF9AB01C6}" dt="2022-08-14T03:07:29.348" v="278" actId="14100"/>
          <ac:spMkLst>
            <pc:docMk/>
            <pc:sldMk cId="1322469121" sldId="5363"/>
            <ac:spMk id="2" creationId="{00000000-0000-0000-0000-000000000000}"/>
          </ac:spMkLst>
        </pc:spChg>
        <pc:spChg chg="mod">
          <ac:chgData name="Wei Li" userId="fae33518c2e5a771" providerId="LiveId" clId="{D6FECD9F-C974-4F6F-A256-40BFF9AB01C6}" dt="2022-08-14T03:07:09.341" v="271"/>
          <ac:spMkLst>
            <pc:docMk/>
            <pc:sldMk cId="1322469121" sldId="5363"/>
            <ac:spMk id="14337" creationId="{00000000-0000-0000-0000-000000000000}"/>
          </ac:spMkLst>
        </pc:spChg>
      </pc:sldChg>
      <pc:sldMasterChg chg="del delSldLayout">
        <pc:chgData name="Wei Li" userId="fae33518c2e5a771" providerId="LiveId" clId="{D6FECD9F-C974-4F6F-A256-40BFF9AB01C6}" dt="2022-08-14T12:49:16.468" v="450" actId="2696"/>
        <pc:sldMasterMkLst>
          <pc:docMk/>
          <pc:sldMasterMk cId="2554088285" sldId="2147483807"/>
        </pc:sldMasterMkLst>
        <pc:sldLayoutChg chg="del">
          <pc:chgData name="Wei Li" userId="fae33518c2e5a771" providerId="LiveId" clId="{D6FECD9F-C974-4F6F-A256-40BFF9AB01C6}" dt="2022-08-14T12:49:16.468" v="450" actId="2696"/>
          <pc:sldLayoutMkLst>
            <pc:docMk/>
            <pc:sldMasterMk cId="2554088285" sldId="2147483807"/>
            <pc:sldLayoutMk cId="2321672792" sldId="2147483809"/>
          </pc:sldLayoutMkLst>
        </pc:sldLayoutChg>
      </pc:sldMasterChg>
      <pc:sldMasterChg chg="del delSldLayout">
        <pc:chgData name="Wei Li" userId="fae33518c2e5a771" providerId="LiveId" clId="{D6FECD9F-C974-4F6F-A256-40BFF9AB01C6}" dt="2022-08-14T02:48:19.265" v="118" actId="47"/>
        <pc:sldMasterMkLst>
          <pc:docMk/>
          <pc:sldMasterMk cId="618708084" sldId="2147485933"/>
        </pc:sldMasterMkLst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977704980" sldId="2147485934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3720261890" sldId="2147485935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418807116" sldId="2147485936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2775656631" sldId="2147485937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1788230063" sldId="2147485938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2997917344" sldId="2147485939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711918750" sldId="2147485940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3864404428" sldId="2147485941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1958595951" sldId="2147485942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847713708" sldId="2147485943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3478188835" sldId="2147485944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1946429068" sldId="2147485945"/>
          </pc:sldLayoutMkLst>
        </pc:sldLayoutChg>
      </pc:sldMasterChg>
      <pc:sldMasterChg chg="del delSldLayout">
        <pc:chgData name="Wei Li" userId="fae33518c2e5a771" providerId="LiveId" clId="{D6FECD9F-C974-4F6F-A256-40BFF9AB01C6}" dt="2022-08-14T12:52:13.415" v="451" actId="47"/>
        <pc:sldMasterMkLst>
          <pc:docMk/>
          <pc:sldMasterMk cId="3481993809" sldId="2147487492"/>
        </pc:sldMasterMkLst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3995698457" sldId="2147487493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2813803459" sldId="2147487494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835816085" sldId="2147487495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1187404354" sldId="2147487496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3580484015" sldId="2147487497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3116310460" sldId="2147487498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3227093560" sldId="2147487499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3660258722" sldId="2147487500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728927845" sldId="2147487501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2799941672" sldId="2147487502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2875722075" sldId="2147487503"/>
          </pc:sldLayoutMkLst>
        </pc:sldLayoutChg>
      </pc:sldMasterChg>
    </pc:docChg>
  </pc:docChgLst>
  <pc:docChgLst>
    <pc:chgData name="Wei Li" userId="fae33518c2e5a771" providerId="LiveId" clId="{F9C1356C-710E-4C4A-B05C-8F294AEE70F7}"/>
    <pc:docChg chg="undo custSel addSld delSld modSld delMainMaster">
      <pc:chgData name="Wei Li" userId="fae33518c2e5a771" providerId="LiveId" clId="{F9C1356C-710E-4C4A-B05C-8F294AEE70F7}" dt="2023-01-22T03:43:56.733" v="138" actId="1076"/>
      <pc:docMkLst>
        <pc:docMk/>
      </pc:docMkLst>
      <pc:sldChg chg="del">
        <pc:chgData name="Wei Li" userId="fae33518c2e5a771" providerId="LiveId" clId="{F9C1356C-710E-4C4A-B05C-8F294AEE70F7}" dt="2023-01-22T02:43:18.658" v="1" actId="47"/>
        <pc:sldMkLst>
          <pc:docMk/>
          <pc:sldMk cId="2902771467" sldId="256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2865787771" sldId="257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3978998087" sldId="258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2362523213" sldId="259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3653716538" sldId="260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974817864" sldId="261"/>
        </pc:sldMkLst>
      </pc:sldChg>
      <pc:sldChg chg="del">
        <pc:chgData name="Wei Li" userId="fae33518c2e5a771" providerId="LiveId" clId="{F9C1356C-710E-4C4A-B05C-8F294AEE70F7}" dt="2023-01-22T02:44:19.956" v="2" actId="47"/>
        <pc:sldMkLst>
          <pc:docMk/>
          <pc:sldMk cId="0" sldId="262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3430383581" sldId="263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129936739" sldId="264"/>
        </pc:sldMkLst>
      </pc:sldChg>
      <pc:sldChg chg="del">
        <pc:chgData name="Wei Li" userId="fae33518c2e5a771" providerId="LiveId" clId="{F9C1356C-710E-4C4A-B05C-8F294AEE70F7}" dt="2023-01-22T02:45:14.175" v="3" actId="47"/>
        <pc:sldMkLst>
          <pc:docMk/>
          <pc:sldMk cId="2605798008" sldId="265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266"/>
        </pc:sldMkLst>
      </pc:sldChg>
      <pc:sldChg chg="del">
        <pc:chgData name="Wei Li" userId="fae33518c2e5a771" providerId="LiveId" clId="{F9C1356C-710E-4C4A-B05C-8F294AEE70F7}" dt="2023-01-22T02:45:14.175" v="3" actId="47"/>
        <pc:sldMkLst>
          <pc:docMk/>
          <pc:sldMk cId="3125205656" sldId="267"/>
        </pc:sldMkLst>
      </pc:sldChg>
      <pc:sldChg chg="del">
        <pc:chgData name="Wei Li" userId="fae33518c2e5a771" providerId="LiveId" clId="{F9C1356C-710E-4C4A-B05C-8F294AEE70F7}" dt="2023-01-22T02:45:14.175" v="3" actId="47"/>
        <pc:sldMkLst>
          <pc:docMk/>
          <pc:sldMk cId="1890453538" sldId="268"/>
        </pc:sldMkLst>
      </pc:sldChg>
      <pc:sldChg chg="del">
        <pc:chgData name="Wei Li" userId="fae33518c2e5a771" providerId="LiveId" clId="{F9C1356C-710E-4C4A-B05C-8F294AEE70F7}" dt="2023-01-22T02:45:14.175" v="3" actId="47"/>
        <pc:sldMkLst>
          <pc:docMk/>
          <pc:sldMk cId="196648943" sldId="269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270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271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272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273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274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275"/>
        </pc:sldMkLst>
      </pc:sldChg>
      <pc:sldChg chg="del">
        <pc:chgData name="Wei Li" userId="fae33518c2e5a771" providerId="LiveId" clId="{F9C1356C-710E-4C4A-B05C-8F294AEE70F7}" dt="2023-01-22T02:34:33.337" v="0" actId="47"/>
        <pc:sldMkLst>
          <pc:docMk/>
          <pc:sldMk cId="134835558" sldId="564"/>
        </pc:sldMkLst>
      </pc:sldChg>
      <pc:sldChg chg="del">
        <pc:chgData name="Wei Li" userId="fae33518c2e5a771" providerId="LiveId" clId="{F9C1356C-710E-4C4A-B05C-8F294AEE70F7}" dt="2023-01-22T02:34:33.337" v="0" actId="47"/>
        <pc:sldMkLst>
          <pc:docMk/>
          <pc:sldMk cId="628451326" sldId="584"/>
        </pc:sldMkLst>
      </pc:sldChg>
      <pc:sldChg chg="del">
        <pc:chgData name="Wei Li" userId="fae33518c2e5a771" providerId="LiveId" clId="{F9C1356C-710E-4C4A-B05C-8F294AEE70F7}" dt="2023-01-22T02:34:33.337" v="0" actId="47"/>
        <pc:sldMkLst>
          <pc:docMk/>
          <pc:sldMk cId="3955251135" sldId="587"/>
        </pc:sldMkLst>
      </pc:sldChg>
      <pc:sldChg chg="del">
        <pc:chgData name="Wei Li" userId="fae33518c2e5a771" providerId="LiveId" clId="{F9C1356C-710E-4C4A-B05C-8F294AEE70F7}" dt="2023-01-22T02:34:33.337" v="0" actId="47"/>
        <pc:sldMkLst>
          <pc:docMk/>
          <pc:sldMk cId="718765077" sldId="588"/>
        </pc:sldMkLst>
      </pc:sldChg>
      <pc:sldChg chg="del">
        <pc:chgData name="Wei Li" userId="fae33518c2e5a771" providerId="LiveId" clId="{F9C1356C-710E-4C4A-B05C-8F294AEE70F7}" dt="2023-01-22T02:34:33.337" v="0" actId="47"/>
        <pc:sldMkLst>
          <pc:docMk/>
          <pc:sldMk cId="2655341275" sldId="589"/>
        </pc:sldMkLst>
      </pc:sldChg>
      <pc:sldChg chg="del">
        <pc:chgData name="Wei Li" userId="fae33518c2e5a771" providerId="LiveId" clId="{F9C1356C-710E-4C4A-B05C-8F294AEE70F7}" dt="2023-01-22T02:34:33.337" v="0" actId="47"/>
        <pc:sldMkLst>
          <pc:docMk/>
          <pc:sldMk cId="1771176027" sldId="590"/>
        </pc:sldMkLst>
      </pc:sldChg>
      <pc:sldChg chg="del">
        <pc:chgData name="Wei Li" userId="fae33518c2e5a771" providerId="LiveId" clId="{F9C1356C-710E-4C4A-B05C-8F294AEE70F7}" dt="2023-01-22T02:34:33.337" v="0" actId="47"/>
        <pc:sldMkLst>
          <pc:docMk/>
          <pc:sldMk cId="3048682982" sldId="591"/>
        </pc:sldMkLst>
      </pc:sldChg>
      <pc:sldChg chg="modSp mod">
        <pc:chgData name="Wei Li" userId="fae33518c2e5a771" providerId="LiveId" clId="{F9C1356C-710E-4C4A-B05C-8F294AEE70F7}" dt="2023-01-22T03:20:55.940" v="64" actId="20577"/>
        <pc:sldMkLst>
          <pc:docMk/>
          <pc:sldMk cId="4265739660" sldId="791"/>
        </pc:sldMkLst>
        <pc:spChg chg="mod">
          <ac:chgData name="Wei Li" userId="fae33518c2e5a771" providerId="LiveId" clId="{F9C1356C-710E-4C4A-B05C-8F294AEE70F7}" dt="2023-01-22T03:20:55.940" v="64" actId="20577"/>
          <ac:spMkLst>
            <pc:docMk/>
            <pc:sldMk cId="4265739660" sldId="791"/>
            <ac:spMk id="2" creationId="{00000000-0000-0000-0000-000000000000}"/>
          </ac:spMkLst>
        </pc:spChg>
        <pc:spChg chg="mod">
          <ac:chgData name="Wei Li" userId="fae33518c2e5a771" providerId="LiveId" clId="{F9C1356C-710E-4C4A-B05C-8F294AEE70F7}" dt="2023-01-22T03:20:21.377" v="43"/>
          <ac:spMkLst>
            <pc:docMk/>
            <pc:sldMk cId="4265739660" sldId="791"/>
            <ac:spMk id="14337" creationId="{00000000-0000-0000-0000-000000000000}"/>
          </ac:spMkLst>
        </pc:spChg>
      </pc:sldChg>
      <pc:sldChg chg="modSp mod">
        <pc:chgData name="Wei Li" userId="fae33518c2e5a771" providerId="LiveId" clId="{F9C1356C-710E-4C4A-B05C-8F294AEE70F7}" dt="2023-01-22T03:21:23.001" v="67"/>
        <pc:sldMkLst>
          <pc:docMk/>
          <pc:sldMk cId="0" sldId="1614"/>
        </pc:sldMkLst>
        <pc:spChg chg="mod">
          <ac:chgData name="Wei Li" userId="fae33518c2e5a771" providerId="LiveId" clId="{F9C1356C-710E-4C4A-B05C-8F294AEE70F7}" dt="2023-01-22T03:21:23.001" v="67"/>
          <ac:spMkLst>
            <pc:docMk/>
            <pc:sldMk cId="0" sldId="1614"/>
            <ac:spMk id="3" creationId="{0DFA149E-1499-1A1A-3595-9F887A230A39}"/>
          </ac:spMkLst>
        </pc:spChg>
        <pc:spChg chg="mod">
          <ac:chgData name="Wei Li" userId="fae33518c2e5a771" providerId="LiveId" clId="{F9C1356C-710E-4C4A-B05C-8F294AEE70F7}" dt="2023-01-22T02:53:26.582" v="28"/>
          <ac:spMkLst>
            <pc:docMk/>
            <pc:sldMk cId="0" sldId="1614"/>
            <ac:spMk id="1981" creationId="{00000000-0000-0000-0000-000000000000}"/>
          </ac:spMkLst>
        </pc:spChg>
      </pc:sldChg>
      <pc:sldChg chg="modSp mod">
        <pc:chgData name="Wei Li" userId="fae33518c2e5a771" providerId="LiveId" clId="{F9C1356C-710E-4C4A-B05C-8F294AEE70F7}" dt="2023-01-22T02:47:30.320" v="26" actId="20577"/>
        <pc:sldMkLst>
          <pc:docMk/>
          <pc:sldMk cId="2948737989" sldId="3890"/>
        </pc:sldMkLst>
        <pc:spChg chg="mod">
          <ac:chgData name="Wei Li" userId="fae33518c2e5a771" providerId="LiveId" clId="{F9C1356C-710E-4C4A-B05C-8F294AEE70F7}" dt="2023-01-22T02:47:30.320" v="26" actId="20577"/>
          <ac:spMkLst>
            <pc:docMk/>
            <pc:sldMk cId="2948737989" sldId="3890"/>
            <ac:spMk id="9221" creationId="{1963743E-278D-4EB4-B42D-E105CC2F7DE7}"/>
          </ac:spMkLst>
        </pc:spChg>
        <pc:spChg chg="mod">
          <ac:chgData name="Wei Li" userId="fae33518c2e5a771" providerId="LiveId" clId="{F9C1356C-710E-4C4A-B05C-8F294AEE70F7}" dt="2023-01-22T02:47:14.764" v="5"/>
          <ac:spMkLst>
            <pc:docMk/>
            <pc:sldMk cId="2948737989" sldId="3890"/>
            <ac:spMk id="392195" creationId="{00000000-0000-0000-0000-000000000000}"/>
          </ac:spMkLst>
        </pc:spChg>
      </pc:sldChg>
      <pc:sldChg chg="modSp mod">
        <pc:chgData name="Wei Li" userId="fae33518c2e5a771" providerId="LiveId" clId="{F9C1356C-710E-4C4A-B05C-8F294AEE70F7}" dt="2023-01-22T03:21:32.774" v="70" actId="20577"/>
        <pc:sldMkLst>
          <pc:docMk/>
          <pc:sldMk cId="2762501048" sldId="5383"/>
        </pc:sldMkLst>
        <pc:spChg chg="mod">
          <ac:chgData name="Wei Li" userId="fae33518c2e5a771" providerId="LiveId" clId="{F9C1356C-710E-4C4A-B05C-8F294AEE70F7}" dt="2023-01-22T03:21:32.774" v="70" actId="20577"/>
          <ac:spMkLst>
            <pc:docMk/>
            <pc:sldMk cId="2762501048" sldId="5383"/>
            <ac:spMk id="3" creationId="{0DFA149E-1499-1A1A-3595-9F887A230A39}"/>
          </ac:spMkLst>
        </pc:spChg>
        <pc:spChg chg="mod">
          <ac:chgData name="Wei Li" userId="fae33518c2e5a771" providerId="LiveId" clId="{F9C1356C-710E-4C4A-B05C-8F294AEE70F7}" dt="2023-01-22T02:56:27.690" v="33"/>
          <ac:spMkLst>
            <pc:docMk/>
            <pc:sldMk cId="2762501048" sldId="5383"/>
            <ac:spMk id="1981" creationId="{00000000-0000-0000-0000-000000000000}"/>
          </ac:spMkLst>
        </pc:spChg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0" sldId="5419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0" sldId="5420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0" sldId="5421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0" sldId="5422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0" sldId="5423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0" sldId="5424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0" sldId="5425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3561095942" sldId="5426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965804386" sldId="5427"/>
        </pc:sldMkLst>
      </pc:sldChg>
      <pc:sldChg chg="del">
        <pc:chgData name="Wei Li" userId="fae33518c2e5a771" providerId="LiveId" clId="{F9C1356C-710E-4C4A-B05C-8F294AEE70F7}" dt="2023-01-22T02:44:19.956" v="2" actId="47"/>
        <pc:sldMkLst>
          <pc:docMk/>
          <pc:sldMk cId="0" sldId="5428"/>
        </pc:sldMkLst>
      </pc:sldChg>
      <pc:sldChg chg="del">
        <pc:chgData name="Wei Li" userId="fae33518c2e5a771" providerId="LiveId" clId="{F9C1356C-710E-4C4A-B05C-8F294AEE70F7}" dt="2023-01-22T02:44:19.956" v="2" actId="47"/>
        <pc:sldMkLst>
          <pc:docMk/>
          <pc:sldMk cId="0" sldId="5429"/>
        </pc:sldMkLst>
      </pc:sldChg>
      <pc:sldChg chg="del">
        <pc:chgData name="Wei Li" userId="fae33518c2e5a771" providerId="LiveId" clId="{F9C1356C-710E-4C4A-B05C-8F294AEE70F7}" dt="2023-01-22T02:44:19.956" v="2" actId="47"/>
        <pc:sldMkLst>
          <pc:docMk/>
          <pc:sldMk cId="0" sldId="5430"/>
        </pc:sldMkLst>
      </pc:sldChg>
      <pc:sldChg chg="del">
        <pc:chgData name="Wei Li" userId="fae33518c2e5a771" providerId="LiveId" clId="{F9C1356C-710E-4C4A-B05C-8F294AEE70F7}" dt="2023-01-22T02:44:19.956" v="2" actId="47"/>
        <pc:sldMkLst>
          <pc:docMk/>
          <pc:sldMk cId="0" sldId="5431"/>
        </pc:sldMkLst>
      </pc:sldChg>
      <pc:sldChg chg="del">
        <pc:chgData name="Wei Li" userId="fae33518c2e5a771" providerId="LiveId" clId="{F9C1356C-710E-4C4A-B05C-8F294AEE70F7}" dt="2023-01-22T02:44:19.956" v="2" actId="47"/>
        <pc:sldMkLst>
          <pc:docMk/>
          <pc:sldMk cId="0" sldId="5432"/>
        </pc:sldMkLst>
      </pc:sldChg>
      <pc:sldChg chg="del">
        <pc:chgData name="Wei Li" userId="fae33518c2e5a771" providerId="LiveId" clId="{F9C1356C-710E-4C4A-B05C-8F294AEE70F7}" dt="2023-01-22T02:44:19.956" v="2" actId="47"/>
        <pc:sldMkLst>
          <pc:docMk/>
          <pc:sldMk cId="0" sldId="5433"/>
        </pc:sldMkLst>
      </pc:sldChg>
      <pc:sldChg chg="del">
        <pc:chgData name="Wei Li" userId="fae33518c2e5a771" providerId="LiveId" clId="{F9C1356C-710E-4C4A-B05C-8F294AEE70F7}" dt="2023-01-22T02:44:19.956" v="2" actId="47"/>
        <pc:sldMkLst>
          <pc:docMk/>
          <pc:sldMk cId="0" sldId="5434"/>
        </pc:sldMkLst>
      </pc:sldChg>
      <pc:sldChg chg="del">
        <pc:chgData name="Wei Li" userId="fae33518c2e5a771" providerId="LiveId" clId="{F9C1356C-710E-4C4A-B05C-8F294AEE70F7}" dt="2023-01-22T02:45:14.175" v="3" actId="47"/>
        <pc:sldMkLst>
          <pc:docMk/>
          <pc:sldMk cId="3223248514" sldId="5435"/>
        </pc:sldMkLst>
      </pc:sldChg>
      <pc:sldChg chg="del">
        <pc:chgData name="Wei Li" userId="fae33518c2e5a771" providerId="LiveId" clId="{F9C1356C-710E-4C4A-B05C-8F294AEE70F7}" dt="2023-01-22T03:21:09.115" v="65" actId="47"/>
        <pc:sldMkLst>
          <pc:docMk/>
          <pc:sldMk cId="3310175174" sldId="5436"/>
        </pc:sldMkLst>
      </pc:sldChg>
      <pc:sldChg chg="del">
        <pc:chgData name="Wei Li" userId="fae33518c2e5a771" providerId="LiveId" clId="{F9C1356C-710E-4C4A-B05C-8F294AEE70F7}" dt="2023-01-22T03:21:09.115" v="65" actId="47"/>
        <pc:sldMkLst>
          <pc:docMk/>
          <pc:sldMk cId="1643079759" sldId="5437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38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39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40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41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42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43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44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45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46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47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48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49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50"/>
        </pc:sldMkLst>
      </pc:sldChg>
      <pc:sldChg chg="modSp add mod">
        <pc:chgData name="Wei Li" userId="fae33518c2e5a771" providerId="LiveId" clId="{F9C1356C-710E-4C4A-B05C-8F294AEE70F7}" dt="2023-01-22T03:21:41.415" v="72"/>
        <pc:sldMkLst>
          <pc:docMk/>
          <pc:sldMk cId="589728486" sldId="5465"/>
        </pc:sldMkLst>
        <pc:spChg chg="mod">
          <ac:chgData name="Wei Li" userId="fae33518c2e5a771" providerId="LiveId" clId="{F9C1356C-710E-4C4A-B05C-8F294AEE70F7}" dt="2023-01-22T03:21:41.415" v="72"/>
          <ac:spMkLst>
            <pc:docMk/>
            <pc:sldMk cId="589728486" sldId="5465"/>
            <ac:spMk id="3" creationId="{0DFA149E-1499-1A1A-3595-9F887A230A39}"/>
          </ac:spMkLst>
        </pc:spChg>
        <pc:spChg chg="mod">
          <ac:chgData name="Wei Li" userId="fae33518c2e5a771" providerId="LiveId" clId="{F9C1356C-710E-4C4A-B05C-8F294AEE70F7}" dt="2023-01-22T03:14:29.437" v="38"/>
          <ac:spMkLst>
            <pc:docMk/>
            <pc:sldMk cId="589728486" sldId="5465"/>
            <ac:spMk id="1981" creationId="{00000000-0000-0000-0000-000000000000}"/>
          </ac:spMkLst>
        </pc:spChg>
      </pc:sldChg>
      <pc:sldChg chg="addSp modSp mod">
        <pc:chgData name="Wei Li" userId="fae33518c2e5a771" providerId="LiveId" clId="{F9C1356C-710E-4C4A-B05C-8F294AEE70F7}" dt="2023-01-22T03:43:56.733" v="138" actId="1076"/>
        <pc:sldMkLst>
          <pc:docMk/>
          <pc:sldMk cId="0" sldId="5466"/>
        </pc:sldMkLst>
        <pc:spChg chg="add mod">
          <ac:chgData name="Wei Li" userId="fae33518c2e5a771" providerId="LiveId" clId="{F9C1356C-710E-4C4A-B05C-8F294AEE70F7}" dt="2023-01-22T03:43:56.733" v="138" actId="1076"/>
          <ac:spMkLst>
            <pc:docMk/>
            <pc:sldMk cId="0" sldId="5466"/>
            <ac:spMk id="6" creationId="{3346F5CA-AA4C-E627-D21C-1738C2F60407}"/>
          </ac:spMkLst>
        </pc:spChg>
      </pc:sldChg>
      <pc:sldChg chg="del">
        <pc:chgData name="Wei Li" userId="fae33518c2e5a771" providerId="LiveId" clId="{F9C1356C-710E-4C4A-B05C-8F294AEE70F7}" dt="2023-01-22T03:33:36.270" v="73" actId="47"/>
        <pc:sldMkLst>
          <pc:docMk/>
          <pc:sldMk cId="0" sldId="5467"/>
        </pc:sldMkLst>
      </pc:sldChg>
      <pc:sldChg chg="addSp delSp modSp mod">
        <pc:chgData name="Wei Li" userId="fae33518c2e5a771" providerId="LiveId" clId="{F9C1356C-710E-4C4A-B05C-8F294AEE70F7}" dt="2023-01-22T03:37:49.417" v="109" actId="1076"/>
        <pc:sldMkLst>
          <pc:docMk/>
          <pc:sldMk cId="3353453401" sldId="5468"/>
        </pc:sldMkLst>
        <pc:spChg chg="add mod">
          <ac:chgData name="Wei Li" userId="fae33518c2e5a771" providerId="LiveId" clId="{F9C1356C-710E-4C4A-B05C-8F294AEE70F7}" dt="2023-01-22T03:37:49.417" v="109" actId="1076"/>
          <ac:spMkLst>
            <pc:docMk/>
            <pc:sldMk cId="3353453401" sldId="5468"/>
            <ac:spMk id="3" creationId="{6FC859B4-CE1E-6090-882C-2C70988FB89D}"/>
          </ac:spMkLst>
        </pc:spChg>
        <pc:spChg chg="del">
          <ac:chgData name="Wei Li" userId="fae33518c2e5a771" providerId="LiveId" clId="{F9C1356C-710E-4C4A-B05C-8F294AEE70F7}" dt="2023-01-22T03:34:32.995" v="80" actId="478"/>
          <ac:spMkLst>
            <pc:docMk/>
            <pc:sldMk cId="3353453401" sldId="5468"/>
            <ac:spMk id="4" creationId="{584DAFBD-CC2F-4A74-B5D8-1FC98C21779E}"/>
          </ac:spMkLst>
        </pc:spChg>
        <pc:spChg chg="del">
          <ac:chgData name="Wei Li" userId="fae33518c2e5a771" providerId="LiveId" clId="{F9C1356C-710E-4C4A-B05C-8F294AEE70F7}" dt="2023-01-22T03:34:26.569" v="79" actId="478"/>
          <ac:spMkLst>
            <pc:docMk/>
            <pc:sldMk cId="3353453401" sldId="5468"/>
            <ac:spMk id="7" creationId="{24A9FB71-EBA9-4D8A-BED4-C60FB38DC5F2}"/>
          </ac:spMkLst>
        </pc:spChg>
        <pc:spChg chg="del">
          <ac:chgData name="Wei Li" userId="fae33518c2e5a771" providerId="LiveId" clId="{F9C1356C-710E-4C4A-B05C-8F294AEE70F7}" dt="2023-01-22T03:34:23.319" v="78" actId="478"/>
          <ac:spMkLst>
            <pc:docMk/>
            <pc:sldMk cId="3353453401" sldId="5468"/>
            <ac:spMk id="8" creationId="{6529D87B-7C7A-417F-9434-936945E371F0}"/>
          </ac:spMkLst>
        </pc:spChg>
      </pc:sldChg>
      <pc:sldChg chg="modSp add del mod">
        <pc:chgData name="Wei Li" userId="fae33518c2e5a771" providerId="LiveId" clId="{F9C1356C-710E-4C4A-B05C-8F294AEE70F7}" dt="2023-01-22T03:39:34.103" v="125" actId="47"/>
        <pc:sldMkLst>
          <pc:docMk/>
          <pc:sldMk cId="1240037110" sldId="5469"/>
        </pc:sldMkLst>
        <pc:spChg chg="mod">
          <ac:chgData name="Wei Li" userId="fae33518c2e5a771" providerId="LiveId" clId="{F9C1356C-710E-4C4A-B05C-8F294AEE70F7}" dt="2023-01-22T03:36:28.355" v="96"/>
          <ac:spMkLst>
            <pc:docMk/>
            <pc:sldMk cId="1240037110" sldId="5469"/>
            <ac:spMk id="3" creationId="{6FC859B4-CE1E-6090-882C-2C70988FB89D}"/>
          </ac:spMkLst>
        </pc:spChg>
      </pc:sldChg>
      <pc:sldChg chg="modSp add del mod">
        <pc:chgData name="Wei Li" userId="fae33518c2e5a771" providerId="LiveId" clId="{F9C1356C-710E-4C4A-B05C-8F294AEE70F7}" dt="2023-01-22T03:41:19.760" v="135" actId="2696"/>
        <pc:sldMkLst>
          <pc:docMk/>
          <pc:sldMk cId="2393725970" sldId="5470"/>
        </pc:sldMkLst>
        <pc:spChg chg="mod">
          <ac:chgData name="Wei Li" userId="fae33518c2e5a771" providerId="LiveId" clId="{F9C1356C-710E-4C4A-B05C-8F294AEE70F7}" dt="2023-01-22T03:36:49.623" v="102" actId="6549"/>
          <ac:spMkLst>
            <pc:docMk/>
            <pc:sldMk cId="2393725970" sldId="5470"/>
            <ac:spMk id="3" creationId="{6FC859B4-CE1E-6090-882C-2C70988FB89D}"/>
          </ac:spMkLst>
        </pc:spChg>
      </pc:sldChg>
      <pc:sldChg chg="delSp modSp add del mod">
        <pc:chgData name="Wei Li" userId="fae33518c2e5a771" providerId="LiveId" clId="{F9C1356C-710E-4C4A-B05C-8F294AEE70F7}" dt="2023-01-22T03:38:34.647" v="120" actId="47"/>
        <pc:sldMkLst>
          <pc:docMk/>
          <pc:sldMk cId="2642769617" sldId="5471"/>
        </pc:sldMkLst>
        <pc:spChg chg="del mod">
          <ac:chgData name="Wei Li" userId="fae33518c2e5a771" providerId="LiveId" clId="{F9C1356C-710E-4C4A-B05C-8F294AEE70F7}" dt="2023-01-22T03:38:07.224" v="114"/>
          <ac:spMkLst>
            <pc:docMk/>
            <pc:sldMk cId="2642769617" sldId="5471"/>
            <ac:spMk id="3" creationId="{6FC859B4-CE1E-6090-882C-2C70988FB89D}"/>
          </ac:spMkLst>
        </pc:spChg>
      </pc:sldChg>
      <pc:sldChg chg="modSp add mod">
        <pc:chgData name="Wei Li" userId="fae33518c2e5a771" providerId="LiveId" clId="{F9C1356C-710E-4C4A-B05C-8F294AEE70F7}" dt="2023-01-22T03:38:27.778" v="119" actId="255"/>
        <pc:sldMkLst>
          <pc:docMk/>
          <pc:sldMk cId="3068167800" sldId="5472"/>
        </pc:sldMkLst>
        <pc:spChg chg="mod">
          <ac:chgData name="Wei Li" userId="fae33518c2e5a771" providerId="LiveId" clId="{F9C1356C-710E-4C4A-B05C-8F294AEE70F7}" dt="2023-01-22T03:38:27.778" v="119" actId="255"/>
          <ac:spMkLst>
            <pc:docMk/>
            <pc:sldMk cId="3068167800" sldId="5472"/>
            <ac:spMk id="3" creationId="{6FC859B4-CE1E-6090-882C-2C70988FB89D}"/>
          </ac:spMkLst>
        </pc:spChg>
      </pc:sldChg>
      <pc:sldChg chg="modSp add mod">
        <pc:chgData name="Wei Li" userId="fae33518c2e5a771" providerId="LiveId" clId="{F9C1356C-710E-4C4A-B05C-8F294AEE70F7}" dt="2023-01-22T03:38:53.594" v="122"/>
        <pc:sldMkLst>
          <pc:docMk/>
          <pc:sldMk cId="351336212" sldId="5473"/>
        </pc:sldMkLst>
        <pc:spChg chg="mod">
          <ac:chgData name="Wei Li" userId="fae33518c2e5a771" providerId="LiveId" clId="{F9C1356C-710E-4C4A-B05C-8F294AEE70F7}" dt="2023-01-22T03:38:53.594" v="122"/>
          <ac:spMkLst>
            <pc:docMk/>
            <pc:sldMk cId="351336212" sldId="5473"/>
            <ac:spMk id="3" creationId="{6FC859B4-CE1E-6090-882C-2C70988FB89D}"/>
          </ac:spMkLst>
        </pc:spChg>
      </pc:sldChg>
      <pc:sldChg chg="modSp add mod">
        <pc:chgData name="Wei Li" userId="fae33518c2e5a771" providerId="LiveId" clId="{F9C1356C-710E-4C4A-B05C-8F294AEE70F7}" dt="2023-01-22T03:39:28.730" v="124" actId="255"/>
        <pc:sldMkLst>
          <pc:docMk/>
          <pc:sldMk cId="2056169916" sldId="5474"/>
        </pc:sldMkLst>
        <pc:spChg chg="mod">
          <ac:chgData name="Wei Li" userId="fae33518c2e5a771" providerId="LiveId" clId="{F9C1356C-710E-4C4A-B05C-8F294AEE70F7}" dt="2023-01-22T03:39:28.730" v="124" actId="255"/>
          <ac:spMkLst>
            <pc:docMk/>
            <pc:sldMk cId="2056169916" sldId="5474"/>
            <ac:spMk id="3" creationId="{6FC859B4-CE1E-6090-882C-2C70988FB89D}"/>
          </ac:spMkLst>
        </pc:spChg>
      </pc:sldChg>
      <pc:sldChg chg="modSp add mod">
        <pc:chgData name="Wei Li" userId="fae33518c2e5a771" providerId="LiveId" clId="{F9C1356C-710E-4C4A-B05C-8F294AEE70F7}" dt="2023-01-22T03:41:00.808" v="133" actId="255"/>
        <pc:sldMkLst>
          <pc:docMk/>
          <pc:sldMk cId="326825561" sldId="5475"/>
        </pc:sldMkLst>
        <pc:spChg chg="mod">
          <ac:chgData name="Wei Li" userId="fae33518c2e5a771" providerId="LiveId" clId="{F9C1356C-710E-4C4A-B05C-8F294AEE70F7}" dt="2023-01-22T03:41:00.808" v="133" actId="255"/>
          <ac:spMkLst>
            <pc:docMk/>
            <pc:sldMk cId="326825561" sldId="5475"/>
            <ac:spMk id="3" creationId="{6FC859B4-CE1E-6090-882C-2C70988FB89D}"/>
          </ac:spMkLst>
        </pc:spChg>
      </pc:sldChg>
      <pc:sldChg chg="modSp add mod">
        <pc:chgData name="Wei Li" userId="fae33518c2e5a771" providerId="LiveId" clId="{F9C1356C-710E-4C4A-B05C-8F294AEE70F7}" dt="2023-01-22T03:41:12.652" v="134"/>
        <pc:sldMkLst>
          <pc:docMk/>
          <pc:sldMk cId="1511368448" sldId="5476"/>
        </pc:sldMkLst>
        <pc:spChg chg="mod">
          <ac:chgData name="Wei Li" userId="fae33518c2e5a771" providerId="LiveId" clId="{F9C1356C-710E-4C4A-B05C-8F294AEE70F7}" dt="2023-01-22T03:41:12.652" v="134"/>
          <ac:spMkLst>
            <pc:docMk/>
            <pc:sldMk cId="1511368448" sldId="5476"/>
            <ac:spMk id="3" creationId="{6FC859B4-CE1E-6090-882C-2C70988FB89D}"/>
          </ac:spMkLst>
        </pc:spChg>
      </pc:sldChg>
      <pc:sldMasterChg chg="del delSldLayout">
        <pc:chgData name="Wei Li" userId="fae33518c2e5a771" providerId="LiveId" clId="{F9C1356C-710E-4C4A-B05C-8F294AEE70F7}" dt="2023-01-22T02:43:18.658" v="1" actId="47"/>
        <pc:sldMasterMkLst>
          <pc:docMk/>
          <pc:sldMasterMk cId="1955259822" sldId="2147487800"/>
        </pc:sldMasterMkLst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955259822" sldId="2147487800"/>
            <pc:sldLayoutMk cId="1955894138" sldId="2147487801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955259822" sldId="2147487800"/>
            <pc:sldLayoutMk cId="4279471840" sldId="2147487802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955259822" sldId="2147487800"/>
            <pc:sldLayoutMk cId="3249007039" sldId="2147487803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955259822" sldId="2147487800"/>
            <pc:sldLayoutMk cId="1076005138" sldId="2147487804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955259822" sldId="2147487800"/>
            <pc:sldLayoutMk cId="3520006201" sldId="2147487805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955259822" sldId="2147487800"/>
            <pc:sldLayoutMk cId="362700820" sldId="2147487806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955259822" sldId="2147487800"/>
            <pc:sldLayoutMk cId="580072308" sldId="2147487807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955259822" sldId="2147487800"/>
            <pc:sldLayoutMk cId="872901682" sldId="2147487808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955259822" sldId="2147487800"/>
            <pc:sldLayoutMk cId="1449758607" sldId="2147487809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955259822" sldId="2147487800"/>
            <pc:sldLayoutMk cId="307904659" sldId="2147487810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955259822" sldId="2147487800"/>
            <pc:sldLayoutMk cId="2286701274" sldId="2147487811"/>
          </pc:sldLayoutMkLst>
        </pc:sldLayoutChg>
      </pc:sldMasterChg>
      <pc:sldMasterChg chg="del delSldLayout">
        <pc:chgData name="Wei Li" userId="fae33518c2e5a771" providerId="LiveId" clId="{F9C1356C-710E-4C4A-B05C-8F294AEE70F7}" dt="2023-01-22T02:43:18.658" v="1" actId="47"/>
        <pc:sldMasterMkLst>
          <pc:docMk/>
          <pc:sldMasterMk cId="1311873463" sldId="2147487812"/>
        </pc:sldMasterMkLst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1873463" sldId="2147487812"/>
            <pc:sldLayoutMk cId="882506910" sldId="2147487813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1873463" sldId="2147487812"/>
            <pc:sldLayoutMk cId="810832525" sldId="2147487814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1873463" sldId="2147487812"/>
            <pc:sldLayoutMk cId="4274919011" sldId="2147487815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1873463" sldId="2147487812"/>
            <pc:sldLayoutMk cId="223690191" sldId="2147487816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1873463" sldId="2147487812"/>
            <pc:sldLayoutMk cId="836109317" sldId="2147487817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1873463" sldId="2147487812"/>
            <pc:sldLayoutMk cId="2584980234" sldId="2147487818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1873463" sldId="2147487812"/>
            <pc:sldLayoutMk cId="4133428620" sldId="2147487819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1873463" sldId="2147487812"/>
            <pc:sldLayoutMk cId="2229490509" sldId="2147487820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1873463" sldId="2147487812"/>
            <pc:sldLayoutMk cId="2305453704" sldId="2147487821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1873463" sldId="2147487812"/>
            <pc:sldLayoutMk cId="2058808430" sldId="2147487822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1873463" sldId="2147487812"/>
            <pc:sldLayoutMk cId="352491009" sldId="2147487823"/>
          </pc:sldLayoutMkLst>
        </pc:sldLayoutChg>
      </pc:sldMasterChg>
      <pc:sldMasterChg chg="del delSldLayout">
        <pc:chgData name="Wei Li" userId="fae33518c2e5a771" providerId="LiveId" clId="{F9C1356C-710E-4C4A-B05C-8F294AEE70F7}" dt="2023-01-22T02:43:18.658" v="1" actId="47"/>
        <pc:sldMasterMkLst>
          <pc:docMk/>
          <pc:sldMasterMk cId="3771215953" sldId="2147487824"/>
        </pc:sldMasterMkLst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3771215953" sldId="2147487824"/>
            <pc:sldLayoutMk cId="1734698140" sldId="2147487825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3771215953" sldId="2147487824"/>
            <pc:sldLayoutMk cId="2127822338" sldId="2147487826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3771215953" sldId="2147487824"/>
            <pc:sldLayoutMk cId="1368971346" sldId="2147487827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3771215953" sldId="2147487824"/>
            <pc:sldLayoutMk cId="2359537523" sldId="2147487828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3771215953" sldId="2147487824"/>
            <pc:sldLayoutMk cId="1200334458" sldId="2147487829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3771215953" sldId="2147487824"/>
            <pc:sldLayoutMk cId="1242795658" sldId="2147487830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3771215953" sldId="2147487824"/>
            <pc:sldLayoutMk cId="876131942" sldId="2147487831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3771215953" sldId="2147487824"/>
            <pc:sldLayoutMk cId="2611218690" sldId="2147487832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3771215953" sldId="2147487824"/>
            <pc:sldLayoutMk cId="1281716950" sldId="2147487833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3771215953" sldId="2147487824"/>
            <pc:sldLayoutMk cId="3869294817" sldId="2147487834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3771215953" sldId="2147487824"/>
            <pc:sldLayoutMk cId="4278003700" sldId="2147487835"/>
          </pc:sldLayoutMkLst>
        </pc:sldLayoutChg>
      </pc:sldMasterChg>
      <pc:sldMasterChg chg="del delSldLayout">
        <pc:chgData name="Wei Li" userId="fae33518c2e5a771" providerId="LiveId" clId="{F9C1356C-710E-4C4A-B05C-8F294AEE70F7}" dt="2023-01-22T02:43:18.658" v="1" actId="47"/>
        <pc:sldMasterMkLst>
          <pc:docMk/>
          <pc:sldMasterMk cId="1316497139" sldId="2147487836"/>
        </pc:sldMasterMkLst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6497139" sldId="2147487836"/>
            <pc:sldLayoutMk cId="3219549176" sldId="2147487837"/>
          </pc:sldLayoutMkLst>
        </pc:sldLayoutChg>
      </pc:sldMasterChg>
      <pc:sldMasterChg chg="del delSldLayout">
        <pc:chgData name="Wei Li" userId="fae33518c2e5a771" providerId="LiveId" clId="{F9C1356C-710E-4C4A-B05C-8F294AEE70F7}" dt="2023-01-22T02:44:19.956" v="2" actId="47"/>
        <pc:sldMasterMkLst>
          <pc:docMk/>
          <pc:sldMasterMk cId="1816705536" sldId="2147487838"/>
        </pc:sldMasterMkLst>
        <pc:sldLayoutChg chg="del">
          <pc:chgData name="Wei Li" userId="fae33518c2e5a771" providerId="LiveId" clId="{F9C1356C-710E-4C4A-B05C-8F294AEE70F7}" dt="2023-01-22T02:44:19.956" v="2" actId="47"/>
          <pc:sldLayoutMkLst>
            <pc:docMk/>
            <pc:sldMasterMk cId="1816705536" sldId="2147487838"/>
            <pc:sldLayoutMk cId="3018877848" sldId="2147487839"/>
          </pc:sldLayoutMkLst>
        </pc:sldLayoutChg>
        <pc:sldLayoutChg chg="del">
          <pc:chgData name="Wei Li" userId="fae33518c2e5a771" providerId="LiveId" clId="{F9C1356C-710E-4C4A-B05C-8F294AEE70F7}" dt="2023-01-22T02:44:19.956" v="2" actId="47"/>
          <pc:sldLayoutMkLst>
            <pc:docMk/>
            <pc:sldMasterMk cId="1816705536" sldId="2147487838"/>
            <pc:sldLayoutMk cId="4158359066" sldId="2147487840"/>
          </pc:sldLayoutMkLst>
        </pc:sldLayoutChg>
        <pc:sldLayoutChg chg="del">
          <pc:chgData name="Wei Li" userId="fae33518c2e5a771" providerId="LiveId" clId="{F9C1356C-710E-4C4A-B05C-8F294AEE70F7}" dt="2023-01-22T02:44:19.956" v="2" actId="47"/>
          <pc:sldLayoutMkLst>
            <pc:docMk/>
            <pc:sldMasterMk cId="1816705536" sldId="2147487838"/>
            <pc:sldLayoutMk cId="1751638713" sldId="2147487841"/>
          </pc:sldLayoutMkLst>
        </pc:sldLayoutChg>
        <pc:sldLayoutChg chg="del">
          <pc:chgData name="Wei Li" userId="fae33518c2e5a771" providerId="LiveId" clId="{F9C1356C-710E-4C4A-B05C-8F294AEE70F7}" dt="2023-01-22T02:44:19.956" v="2" actId="47"/>
          <pc:sldLayoutMkLst>
            <pc:docMk/>
            <pc:sldMasterMk cId="1816705536" sldId="2147487838"/>
            <pc:sldLayoutMk cId="1791340565" sldId="2147487842"/>
          </pc:sldLayoutMkLst>
        </pc:sldLayoutChg>
        <pc:sldLayoutChg chg="del">
          <pc:chgData name="Wei Li" userId="fae33518c2e5a771" providerId="LiveId" clId="{F9C1356C-710E-4C4A-B05C-8F294AEE70F7}" dt="2023-01-22T02:44:19.956" v="2" actId="47"/>
          <pc:sldLayoutMkLst>
            <pc:docMk/>
            <pc:sldMasterMk cId="1816705536" sldId="2147487838"/>
            <pc:sldLayoutMk cId="4013925972" sldId="2147487843"/>
          </pc:sldLayoutMkLst>
        </pc:sldLayoutChg>
        <pc:sldLayoutChg chg="del">
          <pc:chgData name="Wei Li" userId="fae33518c2e5a771" providerId="LiveId" clId="{F9C1356C-710E-4C4A-B05C-8F294AEE70F7}" dt="2023-01-22T02:44:19.956" v="2" actId="47"/>
          <pc:sldLayoutMkLst>
            <pc:docMk/>
            <pc:sldMasterMk cId="1816705536" sldId="2147487838"/>
            <pc:sldLayoutMk cId="2674208492" sldId="2147487844"/>
          </pc:sldLayoutMkLst>
        </pc:sldLayoutChg>
        <pc:sldLayoutChg chg="del">
          <pc:chgData name="Wei Li" userId="fae33518c2e5a771" providerId="LiveId" clId="{F9C1356C-710E-4C4A-B05C-8F294AEE70F7}" dt="2023-01-22T02:44:19.956" v="2" actId="47"/>
          <pc:sldLayoutMkLst>
            <pc:docMk/>
            <pc:sldMasterMk cId="1816705536" sldId="2147487838"/>
            <pc:sldLayoutMk cId="1662385106" sldId="2147487845"/>
          </pc:sldLayoutMkLst>
        </pc:sldLayoutChg>
        <pc:sldLayoutChg chg="del">
          <pc:chgData name="Wei Li" userId="fae33518c2e5a771" providerId="LiveId" clId="{F9C1356C-710E-4C4A-B05C-8F294AEE70F7}" dt="2023-01-22T02:44:19.956" v="2" actId="47"/>
          <pc:sldLayoutMkLst>
            <pc:docMk/>
            <pc:sldMasterMk cId="1816705536" sldId="2147487838"/>
            <pc:sldLayoutMk cId="3920664727" sldId="2147487846"/>
          </pc:sldLayoutMkLst>
        </pc:sldLayoutChg>
        <pc:sldLayoutChg chg="del">
          <pc:chgData name="Wei Li" userId="fae33518c2e5a771" providerId="LiveId" clId="{F9C1356C-710E-4C4A-B05C-8F294AEE70F7}" dt="2023-01-22T02:44:19.956" v="2" actId="47"/>
          <pc:sldLayoutMkLst>
            <pc:docMk/>
            <pc:sldMasterMk cId="1816705536" sldId="2147487838"/>
            <pc:sldLayoutMk cId="2473092002" sldId="2147487847"/>
          </pc:sldLayoutMkLst>
        </pc:sldLayoutChg>
        <pc:sldLayoutChg chg="del">
          <pc:chgData name="Wei Li" userId="fae33518c2e5a771" providerId="LiveId" clId="{F9C1356C-710E-4C4A-B05C-8F294AEE70F7}" dt="2023-01-22T02:44:19.956" v="2" actId="47"/>
          <pc:sldLayoutMkLst>
            <pc:docMk/>
            <pc:sldMasterMk cId="1816705536" sldId="2147487838"/>
            <pc:sldLayoutMk cId="2917988409" sldId="2147487848"/>
          </pc:sldLayoutMkLst>
        </pc:sldLayoutChg>
        <pc:sldLayoutChg chg="del">
          <pc:chgData name="Wei Li" userId="fae33518c2e5a771" providerId="LiveId" clId="{F9C1356C-710E-4C4A-B05C-8F294AEE70F7}" dt="2023-01-22T02:44:19.956" v="2" actId="47"/>
          <pc:sldLayoutMkLst>
            <pc:docMk/>
            <pc:sldMasterMk cId="1816705536" sldId="2147487838"/>
            <pc:sldLayoutMk cId="1946874828" sldId="2147487849"/>
          </pc:sldLayoutMkLst>
        </pc:sldLayoutChg>
      </pc:sldMasterChg>
      <pc:sldMasterChg chg="del delSldLayout">
        <pc:chgData name="Wei Li" userId="fae33518c2e5a771" providerId="LiveId" clId="{F9C1356C-710E-4C4A-B05C-8F294AEE70F7}" dt="2023-01-22T02:45:14.175" v="3" actId="47"/>
        <pc:sldMasterMkLst>
          <pc:docMk/>
          <pc:sldMasterMk cId="4120213167" sldId="2147487850"/>
        </pc:sldMasterMkLst>
        <pc:sldLayoutChg chg="del">
          <pc:chgData name="Wei Li" userId="fae33518c2e5a771" providerId="LiveId" clId="{F9C1356C-710E-4C4A-B05C-8F294AEE70F7}" dt="2023-01-22T02:45:14.175" v="3" actId="47"/>
          <pc:sldLayoutMkLst>
            <pc:docMk/>
            <pc:sldMasterMk cId="4120213167" sldId="2147487850"/>
            <pc:sldLayoutMk cId="23843" sldId="2147487851"/>
          </pc:sldLayoutMkLst>
        </pc:sldLayoutChg>
        <pc:sldLayoutChg chg="del">
          <pc:chgData name="Wei Li" userId="fae33518c2e5a771" providerId="LiveId" clId="{F9C1356C-710E-4C4A-B05C-8F294AEE70F7}" dt="2023-01-22T02:45:14.175" v="3" actId="47"/>
          <pc:sldLayoutMkLst>
            <pc:docMk/>
            <pc:sldMasterMk cId="4120213167" sldId="2147487850"/>
            <pc:sldLayoutMk cId="3015447516" sldId="2147487852"/>
          </pc:sldLayoutMkLst>
        </pc:sldLayoutChg>
        <pc:sldLayoutChg chg="del">
          <pc:chgData name="Wei Li" userId="fae33518c2e5a771" providerId="LiveId" clId="{F9C1356C-710E-4C4A-B05C-8F294AEE70F7}" dt="2023-01-22T02:45:14.175" v="3" actId="47"/>
          <pc:sldLayoutMkLst>
            <pc:docMk/>
            <pc:sldMasterMk cId="4120213167" sldId="2147487850"/>
            <pc:sldLayoutMk cId="4191732827" sldId="2147487853"/>
          </pc:sldLayoutMkLst>
        </pc:sldLayoutChg>
        <pc:sldLayoutChg chg="del">
          <pc:chgData name="Wei Li" userId="fae33518c2e5a771" providerId="LiveId" clId="{F9C1356C-710E-4C4A-B05C-8F294AEE70F7}" dt="2023-01-22T02:45:14.175" v="3" actId="47"/>
          <pc:sldLayoutMkLst>
            <pc:docMk/>
            <pc:sldMasterMk cId="4120213167" sldId="2147487850"/>
            <pc:sldLayoutMk cId="1025587475" sldId="2147487854"/>
          </pc:sldLayoutMkLst>
        </pc:sldLayoutChg>
        <pc:sldLayoutChg chg="del">
          <pc:chgData name="Wei Li" userId="fae33518c2e5a771" providerId="LiveId" clId="{F9C1356C-710E-4C4A-B05C-8F294AEE70F7}" dt="2023-01-22T02:45:14.175" v="3" actId="47"/>
          <pc:sldLayoutMkLst>
            <pc:docMk/>
            <pc:sldMasterMk cId="4120213167" sldId="2147487850"/>
            <pc:sldLayoutMk cId="3208516465" sldId="2147487855"/>
          </pc:sldLayoutMkLst>
        </pc:sldLayoutChg>
        <pc:sldLayoutChg chg="del">
          <pc:chgData name="Wei Li" userId="fae33518c2e5a771" providerId="LiveId" clId="{F9C1356C-710E-4C4A-B05C-8F294AEE70F7}" dt="2023-01-22T02:45:14.175" v="3" actId="47"/>
          <pc:sldLayoutMkLst>
            <pc:docMk/>
            <pc:sldMasterMk cId="4120213167" sldId="2147487850"/>
            <pc:sldLayoutMk cId="3236379954" sldId="2147487856"/>
          </pc:sldLayoutMkLst>
        </pc:sldLayoutChg>
        <pc:sldLayoutChg chg="del">
          <pc:chgData name="Wei Li" userId="fae33518c2e5a771" providerId="LiveId" clId="{F9C1356C-710E-4C4A-B05C-8F294AEE70F7}" dt="2023-01-22T02:45:14.175" v="3" actId="47"/>
          <pc:sldLayoutMkLst>
            <pc:docMk/>
            <pc:sldMasterMk cId="4120213167" sldId="2147487850"/>
            <pc:sldLayoutMk cId="1548513736" sldId="2147487857"/>
          </pc:sldLayoutMkLst>
        </pc:sldLayoutChg>
        <pc:sldLayoutChg chg="del">
          <pc:chgData name="Wei Li" userId="fae33518c2e5a771" providerId="LiveId" clId="{F9C1356C-710E-4C4A-B05C-8F294AEE70F7}" dt="2023-01-22T02:45:14.175" v="3" actId="47"/>
          <pc:sldLayoutMkLst>
            <pc:docMk/>
            <pc:sldMasterMk cId="4120213167" sldId="2147487850"/>
            <pc:sldLayoutMk cId="919583742" sldId="2147487858"/>
          </pc:sldLayoutMkLst>
        </pc:sldLayoutChg>
        <pc:sldLayoutChg chg="del">
          <pc:chgData name="Wei Li" userId="fae33518c2e5a771" providerId="LiveId" clId="{F9C1356C-710E-4C4A-B05C-8F294AEE70F7}" dt="2023-01-22T02:45:14.175" v="3" actId="47"/>
          <pc:sldLayoutMkLst>
            <pc:docMk/>
            <pc:sldMasterMk cId="4120213167" sldId="2147487850"/>
            <pc:sldLayoutMk cId="410510307" sldId="2147487859"/>
          </pc:sldLayoutMkLst>
        </pc:sldLayoutChg>
        <pc:sldLayoutChg chg="del">
          <pc:chgData name="Wei Li" userId="fae33518c2e5a771" providerId="LiveId" clId="{F9C1356C-710E-4C4A-B05C-8F294AEE70F7}" dt="2023-01-22T02:45:14.175" v="3" actId="47"/>
          <pc:sldLayoutMkLst>
            <pc:docMk/>
            <pc:sldMasterMk cId="4120213167" sldId="2147487850"/>
            <pc:sldLayoutMk cId="250643223" sldId="2147487860"/>
          </pc:sldLayoutMkLst>
        </pc:sldLayoutChg>
        <pc:sldLayoutChg chg="del">
          <pc:chgData name="Wei Li" userId="fae33518c2e5a771" providerId="LiveId" clId="{F9C1356C-710E-4C4A-B05C-8F294AEE70F7}" dt="2023-01-22T02:45:14.175" v="3" actId="47"/>
          <pc:sldLayoutMkLst>
            <pc:docMk/>
            <pc:sldMasterMk cId="4120213167" sldId="2147487850"/>
            <pc:sldLayoutMk cId="1121368300" sldId="2147487861"/>
          </pc:sldLayoutMkLst>
        </pc:sldLayoutChg>
      </pc:sldMasterChg>
      <pc:sldMasterChg chg="del delSldLayout">
        <pc:chgData name="Wei Li" userId="fae33518c2e5a771" providerId="LiveId" clId="{F9C1356C-710E-4C4A-B05C-8F294AEE70F7}" dt="2023-01-22T02:34:33.337" v="0" actId="47"/>
        <pc:sldMasterMkLst>
          <pc:docMk/>
          <pc:sldMasterMk cId="556571671" sldId="2147487862"/>
        </pc:sldMasterMkLst>
        <pc:sldLayoutChg chg="del">
          <pc:chgData name="Wei Li" userId="fae33518c2e5a771" providerId="LiveId" clId="{F9C1356C-710E-4C4A-B05C-8F294AEE70F7}" dt="2023-01-22T02:34:33.337" v="0" actId="47"/>
          <pc:sldLayoutMkLst>
            <pc:docMk/>
            <pc:sldMasterMk cId="556571671" sldId="2147487862"/>
            <pc:sldLayoutMk cId="1765316136" sldId="2147487863"/>
          </pc:sldLayoutMkLst>
        </pc:sldLayoutChg>
        <pc:sldLayoutChg chg="del">
          <pc:chgData name="Wei Li" userId="fae33518c2e5a771" providerId="LiveId" clId="{F9C1356C-710E-4C4A-B05C-8F294AEE70F7}" dt="2023-01-22T02:34:33.337" v="0" actId="47"/>
          <pc:sldLayoutMkLst>
            <pc:docMk/>
            <pc:sldMasterMk cId="556571671" sldId="2147487862"/>
            <pc:sldLayoutMk cId="2223416606" sldId="2147487864"/>
          </pc:sldLayoutMkLst>
        </pc:sldLayoutChg>
        <pc:sldLayoutChg chg="del">
          <pc:chgData name="Wei Li" userId="fae33518c2e5a771" providerId="LiveId" clId="{F9C1356C-710E-4C4A-B05C-8F294AEE70F7}" dt="2023-01-22T02:34:33.337" v="0" actId="47"/>
          <pc:sldLayoutMkLst>
            <pc:docMk/>
            <pc:sldMasterMk cId="556571671" sldId="2147487862"/>
            <pc:sldLayoutMk cId="3045160688" sldId="2147487865"/>
          </pc:sldLayoutMkLst>
        </pc:sldLayoutChg>
        <pc:sldLayoutChg chg="del">
          <pc:chgData name="Wei Li" userId="fae33518c2e5a771" providerId="LiveId" clId="{F9C1356C-710E-4C4A-B05C-8F294AEE70F7}" dt="2023-01-22T02:34:33.337" v="0" actId="47"/>
          <pc:sldLayoutMkLst>
            <pc:docMk/>
            <pc:sldMasterMk cId="556571671" sldId="2147487862"/>
            <pc:sldLayoutMk cId="3861400834" sldId="2147487866"/>
          </pc:sldLayoutMkLst>
        </pc:sldLayoutChg>
        <pc:sldLayoutChg chg="del">
          <pc:chgData name="Wei Li" userId="fae33518c2e5a771" providerId="LiveId" clId="{F9C1356C-710E-4C4A-B05C-8F294AEE70F7}" dt="2023-01-22T02:34:33.337" v="0" actId="47"/>
          <pc:sldLayoutMkLst>
            <pc:docMk/>
            <pc:sldMasterMk cId="556571671" sldId="2147487862"/>
            <pc:sldLayoutMk cId="200874840" sldId="2147487867"/>
          </pc:sldLayoutMkLst>
        </pc:sldLayoutChg>
        <pc:sldLayoutChg chg="del">
          <pc:chgData name="Wei Li" userId="fae33518c2e5a771" providerId="LiveId" clId="{F9C1356C-710E-4C4A-B05C-8F294AEE70F7}" dt="2023-01-22T02:34:33.337" v="0" actId="47"/>
          <pc:sldLayoutMkLst>
            <pc:docMk/>
            <pc:sldMasterMk cId="556571671" sldId="2147487862"/>
            <pc:sldLayoutMk cId="808038674" sldId="2147487868"/>
          </pc:sldLayoutMkLst>
        </pc:sldLayoutChg>
        <pc:sldLayoutChg chg="del">
          <pc:chgData name="Wei Li" userId="fae33518c2e5a771" providerId="LiveId" clId="{F9C1356C-710E-4C4A-B05C-8F294AEE70F7}" dt="2023-01-22T02:34:33.337" v="0" actId="47"/>
          <pc:sldLayoutMkLst>
            <pc:docMk/>
            <pc:sldMasterMk cId="556571671" sldId="2147487862"/>
            <pc:sldLayoutMk cId="1309228337" sldId="2147487869"/>
          </pc:sldLayoutMkLst>
        </pc:sldLayoutChg>
        <pc:sldLayoutChg chg="del">
          <pc:chgData name="Wei Li" userId="fae33518c2e5a771" providerId="LiveId" clId="{F9C1356C-710E-4C4A-B05C-8F294AEE70F7}" dt="2023-01-22T02:34:33.337" v="0" actId="47"/>
          <pc:sldLayoutMkLst>
            <pc:docMk/>
            <pc:sldMasterMk cId="556571671" sldId="2147487862"/>
            <pc:sldLayoutMk cId="3702910973" sldId="2147487870"/>
          </pc:sldLayoutMkLst>
        </pc:sldLayoutChg>
        <pc:sldLayoutChg chg="del">
          <pc:chgData name="Wei Li" userId="fae33518c2e5a771" providerId="LiveId" clId="{F9C1356C-710E-4C4A-B05C-8F294AEE70F7}" dt="2023-01-22T02:34:33.337" v="0" actId="47"/>
          <pc:sldLayoutMkLst>
            <pc:docMk/>
            <pc:sldMasterMk cId="556571671" sldId="2147487862"/>
            <pc:sldLayoutMk cId="327111667" sldId="2147487871"/>
          </pc:sldLayoutMkLst>
        </pc:sldLayoutChg>
        <pc:sldLayoutChg chg="del">
          <pc:chgData name="Wei Li" userId="fae33518c2e5a771" providerId="LiveId" clId="{F9C1356C-710E-4C4A-B05C-8F294AEE70F7}" dt="2023-01-22T02:34:33.337" v="0" actId="47"/>
          <pc:sldLayoutMkLst>
            <pc:docMk/>
            <pc:sldMasterMk cId="556571671" sldId="2147487862"/>
            <pc:sldLayoutMk cId="3898319811" sldId="2147487872"/>
          </pc:sldLayoutMkLst>
        </pc:sldLayoutChg>
        <pc:sldLayoutChg chg="del">
          <pc:chgData name="Wei Li" userId="fae33518c2e5a771" providerId="LiveId" clId="{F9C1356C-710E-4C4A-B05C-8F294AEE70F7}" dt="2023-01-22T02:34:33.337" v="0" actId="47"/>
          <pc:sldLayoutMkLst>
            <pc:docMk/>
            <pc:sldMasterMk cId="556571671" sldId="2147487862"/>
            <pc:sldLayoutMk cId="4156109617" sldId="2147487873"/>
          </pc:sldLayoutMkLst>
        </pc:sldLayoutChg>
      </pc:sldMasterChg>
      <pc:sldMasterChg chg="del delSldLayout">
        <pc:chgData name="Wei Li" userId="fae33518c2e5a771" providerId="LiveId" clId="{F9C1356C-710E-4C4A-B05C-8F294AEE70F7}" dt="2023-01-22T02:45:40.681" v="4" actId="47"/>
        <pc:sldMasterMkLst>
          <pc:docMk/>
          <pc:sldMasterMk cId="858697558" sldId="2147487874"/>
        </pc:sldMasterMkLst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1848733306" sldId="2147487875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201967040" sldId="2147487876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3146552711" sldId="2147487877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143215139" sldId="2147487878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3989992139" sldId="2147487879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2603082616" sldId="2147487880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4036109796" sldId="2147487881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275501071" sldId="2147487882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1563619216" sldId="2147487883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3385687835" sldId="2147487884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266035397" sldId="2147487885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540845239" sldId="2147487886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42902854" sldId="2147487887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3944003879" sldId="2147487888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1029869333" sldId="2147487889"/>
          </pc:sldLayoutMkLst>
        </pc:sldLayoutChg>
      </pc:sldMasterChg>
      <pc:sldMasterChg chg="del delSldLayout">
        <pc:chgData name="Wei Li" userId="fae33518c2e5a771" providerId="LiveId" clId="{F9C1356C-710E-4C4A-B05C-8F294AEE70F7}" dt="2023-01-22T03:33:36.270" v="73" actId="47"/>
        <pc:sldMasterMkLst>
          <pc:docMk/>
          <pc:sldMasterMk cId="593472698" sldId="2147487998"/>
        </pc:sldMasterMkLst>
        <pc:sldLayoutChg chg="del">
          <pc:chgData name="Wei Li" userId="fae33518c2e5a771" providerId="LiveId" clId="{F9C1356C-710E-4C4A-B05C-8F294AEE70F7}" dt="2023-01-22T03:33:36.270" v="73" actId="47"/>
          <pc:sldLayoutMkLst>
            <pc:docMk/>
            <pc:sldMasterMk cId="593472698" sldId="2147487998"/>
            <pc:sldLayoutMk cId="99137715" sldId="2147487999"/>
          </pc:sldLayoutMkLst>
        </pc:sldLayoutChg>
        <pc:sldLayoutChg chg="del">
          <pc:chgData name="Wei Li" userId="fae33518c2e5a771" providerId="LiveId" clId="{F9C1356C-710E-4C4A-B05C-8F294AEE70F7}" dt="2023-01-22T03:33:36.270" v="73" actId="47"/>
          <pc:sldLayoutMkLst>
            <pc:docMk/>
            <pc:sldMasterMk cId="593472698" sldId="2147487998"/>
            <pc:sldLayoutMk cId="4063432379" sldId="2147488000"/>
          </pc:sldLayoutMkLst>
        </pc:sldLayoutChg>
        <pc:sldLayoutChg chg="del">
          <pc:chgData name="Wei Li" userId="fae33518c2e5a771" providerId="LiveId" clId="{F9C1356C-710E-4C4A-B05C-8F294AEE70F7}" dt="2023-01-22T03:33:36.270" v="73" actId="47"/>
          <pc:sldLayoutMkLst>
            <pc:docMk/>
            <pc:sldMasterMk cId="593472698" sldId="2147487998"/>
            <pc:sldLayoutMk cId="1229323756" sldId="2147488001"/>
          </pc:sldLayoutMkLst>
        </pc:sldLayoutChg>
        <pc:sldLayoutChg chg="del">
          <pc:chgData name="Wei Li" userId="fae33518c2e5a771" providerId="LiveId" clId="{F9C1356C-710E-4C4A-B05C-8F294AEE70F7}" dt="2023-01-22T03:33:36.270" v="73" actId="47"/>
          <pc:sldLayoutMkLst>
            <pc:docMk/>
            <pc:sldMasterMk cId="593472698" sldId="2147487998"/>
            <pc:sldLayoutMk cId="1199419897" sldId="2147488002"/>
          </pc:sldLayoutMkLst>
        </pc:sldLayoutChg>
        <pc:sldLayoutChg chg="del">
          <pc:chgData name="Wei Li" userId="fae33518c2e5a771" providerId="LiveId" clId="{F9C1356C-710E-4C4A-B05C-8F294AEE70F7}" dt="2023-01-22T03:33:36.270" v="73" actId="47"/>
          <pc:sldLayoutMkLst>
            <pc:docMk/>
            <pc:sldMasterMk cId="593472698" sldId="2147487998"/>
            <pc:sldLayoutMk cId="2524681531" sldId="2147488003"/>
          </pc:sldLayoutMkLst>
        </pc:sldLayoutChg>
        <pc:sldLayoutChg chg="del">
          <pc:chgData name="Wei Li" userId="fae33518c2e5a771" providerId="LiveId" clId="{F9C1356C-710E-4C4A-B05C-8F294AEE70F7}" dt="2023-01-22T03:33:36.270" v="73" actId="47"/>
          <pc:sldLayoutMkLst>
            <pc:docMk/>
            <pc:sldMasterMk cId="593472698" sldId="2147487998"/>
            <pc:sldLayoutMk cId="3318525913" sldId="2147488004"/>
          </pc:sldLayoutMkLst>
        </pc:sldLayoutChg>
        <pc:sldLayoutChg chg="del">
          <pc:chgData name="Wei Li" userId="fae33518c2e5a771" providerId="LiveId" clId="{F9C1356C-710E-4C4A-B05C-8F294AEE70F7}" dt="2023-01-22T03:33:36.270" v="73" actId="47"/>
          <pc:sldLayoutMkLst>
            <pc:docMk/>
            <pc:sldMasterMk cId="593472698" sldId="2147487998"/>
            <pc:sldLayoutMk cId="2812834192" sldId="2147488005"/>
          </pc:sldLayoutMkLst>
        </pc:sldLayoutChg>
        <pc:sldLayoutChg chg="del">
          <pc:chgData name="Wei Li" userId="fae33518c2e5a771" providerId="LiveId" clId="{F9C1356C-710E-4C4A-B05C-8F294AEE70F7}" dt="2023-01-22T03:33:36.270" v="73" actId="47"/>
          <pc:sldLayoutMkLst>
            <pc:docMk/>
            <pc:sldMasterMk cId="593472698" sldId="2147487998"/>
            <pc:sldLayoutMk cId="1299211200" sldId="2147488006"/>
          </pc:sldLayoutMkLst>
        </pc:sldLayoutChg>
        <pc:sldLayoutChg chg="del">
          <pc:chgData name="Wei Li" userId="fae33518c2e5a771" providerId="LiveId" clId="{F9C1356C-710E-4C4A-B05C-8F294AEE70F7}" dt="2023-01-22T03:33:36.270" v="73" actId="47"/>
          <pc:sldLayoutMkLst>
            <pc:docMk/>
            <pc:sldMasterMk cId="593472698" sldId="2147487998"/>
            <pc:sldLayoutMk cId="3588767048" sldId="2147488007"/>
          </pc:sldLayoutMkLst>
        </pc:sldLayoutChg>
        <pc:sldLayoutChg chg="del">
          <pc:chgData name="Wei Li" userId="fae33518c2e5a771" providerId="LiveId" clId="{F9C1356C-710E-4C4A-B05C-8F294AEE70F7}" dt="2023-01-22T03:33:36.270" v="73" actId="47"/>
          <pc:sldLayoutMkLst>
            <pc:docMk/>
            <pc:sldMasterMk cId="593472698" sldId="2147487998"/>
            <pc:sldLayoutMk cId="231457978" sldId="2147488008"/>
          </pc:sldLayoutMkLst>
        </pc:sldLayoutChg>
        <pc:sldLayoutChg chg="del">
          <pc:chgData name="Wei Li" userId="fae33518c2e5a771" providerId="LiveId" clId="{F9C1356C-710E-4C4A-B05C-8F294AEE70F7}" dt="2023-01-22T03:33:36.270" v="73" actId="47"/>
          <pc:sldLayoutMkLst>
            <pc:docMk/>
            <pc:sldMasterMk cId="593472698" sldId="2147487998"/>
            <pc:sldLayoutMk cId="2018319549" sldId="214748800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22C9CB40-FF73-F955-5DF5-2459BDC83F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E49C2595-C388-6B0B-C8D2-FE75A510CB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EECFF91C-315F-8DEC-C483-41A34C5751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EBDC0-8635-4194-932B-6D3CBF04EF5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84937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CC336632-AD7D-A460-6890-1201D6AA96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C7BA9465-DD22-B023-8605-6AC5F991BA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722906B-5959-90BA-A74D-B5420BC1F0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5337A-2BD0-48F0-9071-E809BDE51A7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2876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EA90DBD2-269F-1AF2-B65F-53DD96FD23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1A971C94-B528-7BE1-9BA4-AE7742DD7A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67EF312-782C-8CC8-618C-F0F91D20C8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191E5-A656-44D0-8173-9FB59726646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06329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D552653C-A929-C54C-E110-9F39F2214C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A5494591-9C8E-D625-7E96-FEF9FA60B3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2BF49E7F-7B75-E73B-B250-B89450F79C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DFA265-5A59-4B11-990F-B3A2BCE7F69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97020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52C64FE2-0368-EB72-B211-B53368535D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998C72A6-646C-36CA-426E-8D08587534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EB51B64A-D598-0AFD-82E4-2536171246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9195D-5692-4A61-99FE-DAA9847EF34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96837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669A7EF-F5B8-A8A8-C7C3-D28258279F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837E4735-C8CC-DDDB-54B7-25C53AF66A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59B7FA9C-7F65-6DF2-06A9-1B364F11CE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559A7-E506-4635-9A54-5744D23B9BF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50435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A244C275-94F5-5458-61D4-623054BB9F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A0F9738F-0AA4-69F3-E386-19BF1E875A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29269887-96A8-B746-3AE2-7955DE186A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24C54-47E9-44FE-AB6F-0135424EA2B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94743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857C9FE4-958B-8D06-9E23-AC68417798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E0110E30-DD6A-EB2A-EB27-EBACE444B1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0ACA214B-56DE-C2C7-31C5-0CE4DC7E0A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81F4E-5DFF-4951-9E59-397BEA5D9EE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60483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55AFD27F-A150-34F8-3071-F2391914C1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6A4ACD55-57FB-A5B5-28A9-0CE2C7764D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A2F6458-5CDD-5190-175A-304C2E983C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4E747-7EC4-41DD-8938-41A5FCAFC57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51725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5373DFF7-EE74-9FFE-36E3-0408781B33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42129A1-F568-D9F2-513A-7FA49459AE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6F97E029-1333-3B15-32C8-707BB7303B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D89A0A-3439-4415-88ED-0316C6A5A66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30267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78F684C-DB33-E874-E643-9986F001AC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8E55551-5498-096C-9B5A-5454E5DBF2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640D0BE-3881-A4CF-5A47-82CF5F8526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35D22-CD5E-4123-8FCE-554CD38BF80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07318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8541265A-17C5-D201-3957-BC897A64C7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FA980565-73D6-84BE-2803-286617B92B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85E469DC-D410-21A6-30E2-66341D89D9A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CCF615DA-E10E-303F-7925-448480BA213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819BD5C1-39DE-CDF1-019E-F0190C95B7D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82E04C2-3FEB-46BE-B18B-5DACEEEA0A4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87574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915" r:id="rId1"/>
    <p:sldLayoutId id="2147487916" r:id="rId2"/>
    <p:sldLayoutId id="2147487917" r:id="rId3"/>
    <p:sldLayoutId id="2147487918" r:id="rId4"/>
    <p:sldLayoutId id="2147487919" r:id="rId5"/>
    <p:sldLayoutId id="2147487920" r:id="rId6"/>
    <p:sldLayoutId id="2147487921" r:id="rId7"/>
    <p:sldLayoutId id="2147487922" r:id="rId8"/>
    <p:sldLayoutId id="2147487923" r:id="rId9"/>
    <p:sldLayoutId id="2147487924" r:id="rId10"/>
    <p:sldLayoutId id="214748792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SimSun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SimSun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SimSun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SimSun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SimSun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SimSun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SimSun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A picture containing nature, sky, cloud, outdoor&#10;&#10;Description automatically generated">
            <a:extLst>
              <a:ext uri="{FF2B5EF4-FFF2-40B4-BE49-F238E27FC236}">
                <a16:creationId xmlns:a16="http://schemas.microsoft.com/office/drawing/2014/main" xmlns="" id="{BE61A804-F1D1-F117-456C-405FE1969F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14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TextBox 6">
            <a:extLst>
              <a:ext uri="{FF2B5EF4-FFF2-40B4-BE49-F238E27FC236}">
                <a16:creationId xmlns:a16="http://schemas.microsoft.com/office/drawing/2014/main" xmlns="" id="{B262F22B-04EC-4E3A-78F0-A40D9EE933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846513"/>
            <a:ext cx="45831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詞、曲：林婉容</a:t>
            </a:r>
            <a:endParaRPr kumimoji="1" lang="en-US" altLang="en-US" sz="4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25604" name="TextBox 8">
            <a:extLst>
              <a:ext uri="{FF2B5EF4-FFF2-40B4-BE49-F238E27FC236}">
                <a16:creationId xmlns:a16="http://schemas.microsoft.com/office/drawing/2014/main" xmlns="" id="{4997F86E-ADA6-C972-DE1C-BCE09B07C1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646113"/>
            <a:ext cx="6037263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8800" b="1" i="0" u="none" strike="noStrike" kern="1200" cap="none" spc="0" normalizeH="0" baseline="0" noProof="0" dirty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      寶座</a:t>
            </a:r>
            <a:endParaRPr kumimoji="1" lang="en-US" altLang="zh-CN" sz="8800" b="1" i="0" u="none" strike="noStrike" kern="1200" cap="none" spc="0" normalizeH="0" baseline="0" noProof="0" dirty="0">
              <a:ln>
                <a:noFill/>
              </a:ln>
              <a:solidFill>
                <a:srgbClr val="3B3B3B"/>
              </a:solidFill>
              <a:effectLst/>
              <a:uLnTx/>
              <a:uFillTx/>
              <a:latin typeface="Georgia" panose="02040502050405020303" pitchFamily="18" charset="0"/>
              <a:ea typeface="SimSun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The Throne</a:t>
            </a:r>
            <a:endParaRPr kumimoji="1" lang="en-US" altLang="en-US" sz="8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A picture containing nature, sky, cloud, outdoor&#10;&#10;Description automatically generated">
            <a:extLst>
              <a:ext uri="{FF2B5EF4-FFF2-40B4-BE49-F238E27FC236}">
                <a16:creationId xmlns:a16="http://schemas.microsoft.com/office/drawing/2014/main" xmlns="" id="{C2D4289A-B715-27E1-A6A1-D2D22CBED1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14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TextBox 6">
            <a:extLst>
              <a:ext uri="{FF2B5EF4-FFF2-40B4-BE49-F238E27FC236}">
                <a16:creationId xmlns:a16="http://schemas.microsoft.com/office/drawing/2014/main" xmlns="" id="{BBD093E7-B919-CB53-D248-BADC863597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3763" y="4267200"/>
            <a:ext cx="5710237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In the heav'nly realm there is a throne,</a:t>
            </a: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/>
            </a:r>
            <a:b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</a:b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On it sits the Ancient of Days,</a:t>
            </a: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/>
            </a:r>
            <a:b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</a:b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Awesome, mighty, flowing with grace,</a:t>
            </a: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/>
            </a:r>
            <a:b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</a:b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And a host of angels at His throne</a:t>
            </a: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/>
            </a:r>
            <a:b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</a:b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Carry out His will and sing Him praise,</a:t>
            </a: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/>
            </a:r>
            <a:b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</a:b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Humbly serving through night and day.</a:t>
            </a:r>
            <a:endParaRPr kumimoji="1" lang="en-US" alt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26628" name="TextBox 8">
            <a:extLst>
              <a:ext uri="{FF2B5EF4-FFF2-40B4-BE49-F238E27FC236}">
                <a16:creationId xmlns:a16="http://schemas.microsoft.com/office/drawing/2014/main" xmlns="" id="{AFFA6262-3224-2FCB-15DE-22927AF96D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5710238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天上有個榮耀的寶座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其上坐著亙古常在者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威嚴 尊貴 公義 慈愛</a:t>
            </a:r>
            <a:endParaRPr kumimoji="1" lang="en-US" altLang="zh-TW" sz="3600" b="1" i="0" u="none" strike="noStrike" kern="1200" cap="none" spc="0" normalizeH="0" baseline="0" noProof="0">
              <a:ln>
                <a:noFill/>
              </a:ln>
              <a:solidFill>
                <a:srgbClr val="3B3B3B"/>
              </a:solidFill>
              <a:effectLst/>
              <a:uLnTx/>
              <a:uFillTx/>
              <a:latin typeface="Georgia" panose="02040502050405020303" pitchFamily="18" charset="0"/>
              <a:ea typeface="SimSun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3600" b="1" i="0" u="none" strike="noStrike" kern="1200" cap="none" spc="0" normalizeH="0" baseline="0" noProof="0">
              <a:ln>
                <a:noFill/>
              </a:ln>
              <a:solidFill>
                <a:srgbClr val="3B3B3B"/>
              </a:solidFill>
              <a:effectLst/>
              <a:uLnTx/>
              <a:uFillTx/>
              <a:latin typeface="Georgia" panose="02040502050405020303" pitchFamily="18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26629" name="TextBox 1">
            <a:extLst>
              <a:ext uri="{FF2B5EF4-FFF2-40B4-BE49-F238E27FC236}">
                <a16:creationId xmlns:a16="http://schemas.microsoft.com/office/drawing/2014/main" xmlns="" id="{C47A4DC5-4AD2-462E-6080-9A95609F6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997075"/>
            <a:ext cx="4637088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天使天軍侍立寶座前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聽祂命令 遵行祂旨意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俯伏敬拜 晝夜不停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A picture containing nature, sky, cloud, outdoor&#10;&#10;Description automatically generated">
            <a:extLst>
              <a:ext uri="{FF2B5EF4-FFF2-40B4-BE49-F238E27FC236}">
                <a16:creationId xmlns:a16="http://schemas.microsoft.com/office/drawing/2014/main" xmlns="" id="{64A7E551-D232-CFB4-689C-79FCEDAE44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14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TextBox 6">
            <a:extLst>
              <a:ext uri="{FF2B5EF4-FFF2-40B4-BE49-F238E27FC236}">
                <a16:creationId xmlns:a16="http://schemas.microsoft.com/office/drawing/2014/main" xmlns="" id="{71ECAFD1-E1C8-FCA9-F3EC-1D84E04D14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3763" y="4267200"/>
            <a:ext cx="5710237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In the heav'nly realm there is a throne,</a:t>
            </a: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/>
            </a:r>
            <a:b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</a:b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On it sits the Ancient of Days,</a:t>
            </a: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/>
            </a:r>
            <a:b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</a:b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Awesome, mighty, flowing with grace,</a:t>
            </a: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/>
            </a:r>
            <a:b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</a:b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And a host of angels at His throne</a:t>
            </a: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/>
            </a:r>
            <a:b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</a:b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Carry out His will and sing Him praise,</a:t>
            </a: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/>
            </a:r>
            <a:b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</a:b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Humbly serving through night and day.</a:t>
            </a:r>
            <a:endParaRPr kumimoji="1" lang="en-US" alt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27652" name="TextBox 8">
            <a:extLst>
              <a:ext uri="{FF2B5EF4-FFF2-40B4-BE49-F238E27FC236}">
                <a16:creationId xmlns:a16="http://schemas.microsoft.com/office/drawing/2014/main" xmlns="" id="{129480F8-DCD7-0942-1A7E-F8F4E05023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5710238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天上有個榮耀的寶座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其上坐著亙古常在者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3B3B3B"/>
                </a:solidFill>
                <a:effectLst/>
                <a:uLnTx/>
                <a:uFillTx/>
                <a:latin typeface="Georgia" panose="02040502050405020303" pitchFamily="18" charset="0"/>
                <a:ea typeface="SimSun" panose="02010600030101010101" pitchFamily="2" charset="-122"/>
                <a:cs typeface="+mn-cs"/>
              </a:rPr>
              <a:t>威嚴 尊貴 公義 慈愛</a:t>
            </a:r>
            <a:endParaRPr kumimoji="1" lang="en-US" altLang="zh-TW" sz="3600" b="1" i="0" u="none" strike="noStrike" kern="1200" cap="none" spc="0" normalizeH="0" baseline="0" noProof="0">
              <a:ln>
                <a:noFill/>
              </a:ln>
              <a:solidFill>
                <a:srgbClr val="3B3B3B"/>
              </a:solidFill>
              <a:effectLst/>
              <a:uLnTx/>
              <a:uFillTx/>
              <a:latin typeface="Georgia" panose="02040502050405020303" pitchFamily="18" charset="0"/>
              <a:ea typeface="SimSun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3600" b="1" i="0" u="none" strike="noStrike" kern="1200" cap="none" spc="0" normalizeH="0" baseline="0" noProof="0">
              <a:ln>
                <a:noFill/>
              </a:ln>
              <a:solidFill>
                <a:srgbClr val="3B3B3B"/>
              </a:solidFill>
              <a:effectLst/>
              <a:uLnTx/>
              <a:uFillTx/>
              <a:latin typeface="Georgia" panose="02040502050405020303" pitchFamily="18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27653" name="TextBox 1">
            <a:extLst>
              <a:ext uri="{FF2B5EF4-FFF2-40B4-BE49-F238E27FC236}">
                <a16:creationId xmlns:a16="http://schemas.microsoft.com/office/drawing/2014/main" xmlns="" id="{DF671327-91DB-8053-D69B-E8D4ACE64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997075"/>
            <a:ext cx="4637088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天使天軍侍立寶座前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聽祂命令 遵行祂旨意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俯伏敬拜 晝夜不停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SimSun"/>
        <a:cs typeface=""/>
      </a:majorFont>
      <a:minorFont>
        <a:latin typeface="Times New Roman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4290</TotalTime>
  <Words>134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5_Default Design</vt:lpstr>
      <vt:lpstr>PowerPoint Presentation</vt:lpstr>
      <vt:lpstr>PowerPoint Presentation</vt:lpstr>
      <vt:lpstr>PowerPoint Presentation</vt:lpstr>
    </vt:vector>
  </TitlesOfParts>
  <Company>THIG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wangps</cp:lastModifiedBy>
  <cp:revision>655</cp:revision>
  <dcterms:created xsi:type="dcterms:W3CDTF">2012-02-03T13:37:34Z</dcterms:created>
  <dcterms:modified xsi:type="dcterms:W3CDTF">2023-01-27T03:46:38Z</dcterms:modified>
</cp:coreProperties>
</file>